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9" r:id="rId2"/>
  </p:sldMasterIdLst>
  <p:sldIdLst>
    <p:sldId id="276" r:id="rId3"/>
    <p:sldId id="277" r:id="rId4"/>
    <p:sldId id="278" r:id="rId5"/>
    <p:sldId id="279" r:id="rId6"/>
    <p:sldId id="308" r:id="rId7"/>
    <p:sldId id="309" r:id="rId8"/>
    <p:sldId id="310" r:id="rId9"/>
    <p:sldId id="311" r:id="rId10"/>
    <p:sldId id="304" r:id="rId11"/>
    <p:sldId id="305" r:id="rId12"/>
    <p:sldId id="306" r:id="rId13"/>
    <p:sldId id="307" r:id="rId14"/>
    <p:sldId id="300" r:id="rId15"/>
    <p:sldId id="301" r:id="rId16"/>
    <p:sldId id="302" r:id="rId17"/>
    <p:sldId id="303" r:id="rId18"/>
    <p:sldId id="296" r:id="rId19"/>
    <p:sldId id="297" r:id="rId20"/>
    <p:sldId id="298" r:id="rId21"/>
    <p:sldId id="299" r:id="rId22"/>
    <p:sldId id="292" r:id="rId23"/>
    <p:sldId id="293" r:id="rId24"/>
    <p:sldId id="294" r:id="rId25"/>
    <p:sldId id="295" r:id="rId26"/>
    <p:sldId id="288" r:id="rId27"/>
    <p:sldId id="289" r:id="rId28"/>
    <p:sldId id="290" r:id="rId29"/>
    <p:sldId id="291" r:id="rId30"/>
    <p:sldId id="284" r:id="rId31"/>
    <p:sldId id="285" r:id="rId32"/>
    <p:sldId id="286" r:id="rId33"/>
    <p:sldId id="287" r:id="rId34"/>
    <p:sldId id="280" r:id="rId35"/>
    <p:sldId id="281" r:id="rId36"/>
    <p:sldId id="282" r:id="rId37"/>
    <p:sldId id="283" r:id="rId38"/>
    <p:sldId id="264" r:id="rId39"/>
    <p:sldId id="265" r:id="rId40"/>
    <p:sldId id="266" r:id="rId41"/>
    <p:sldId id="267" r:id="rId42"/>
    <p:sldId id="272" r:id="rId43"/>
    <p:sldId id="273" r:id="rId44"/>
    <p:sldId id="274" r:id="rId45"/>
    <p:sldId id="275" r:id="rId46"/>
    <p:sldId id="268" r:id="rId47"/>
    <p:sldId id="269" r:id="rId48"/>
    <p:sldId id="270" r:id="rId49"/>
    <p:sldId id="271" r:id="rId50"/>
    <p:sldId id="260" r:id="rId51"/>
    <p:sldId id="261" r:id="rId52"/>
    <p:sldId id="262" r:id="rId53"/>
    <p:sldId id="263" r:id="rId54"/>
    <p:sldId id="256" r:id="rId55"/>
    <p:sldId id="259" r:id="rId56"/>
    <p:sldId id="258" r:id="rId57"/>
    <p:sldId id="25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A9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FD756-A4E0-4778-9009-A7461A4FE5DC}" v="135" dt="2021-08-06T16:56:35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22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8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8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67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73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0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3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6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23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15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15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0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4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89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80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7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60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2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5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3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8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9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3" y="1398850"/>
            <a:ext cx="9353225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5" y="3712101"/>
            <a:ext cx="8840045" cy="7325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Q2 – Week 7</a:t>
            </a:r>
          </a:p>
          <a:p>
            <a:r>
              <a:rPr lang="en-US" dirty="0"/>
              <a:t>2 Weeks to Concert</a:t>
            </a:r>
          </a:p>
        </p:txBody>
      </p:sp>
    </p:spTree>
    <p:extLst>
      <p:ext uri="{BB962C8B-B14F-4D97-AF65-F5344CB8AC3E}">
        <p14:creationId xmlns:p14="http://schemas.microsoft.com/office/powerpoint/2010/main" val="132619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 November 1-5,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 2 3 4 5 in half notes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 – Free Rebound/Down Stroke/Tap Stroke/Up Stroke (Setting up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 #17, 18, 19, 23, 25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11/4-5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#19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11/12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- #23</a:t>
            </a:r>
          </a:p>
        </p:txBody>
      </p:sp>
    </p:spTree>
    <p:extLst>
      <p:ext uri="{BB962C8B-B14F-4D97-AF65-F5344CB8AC3E}">
        <p14:creationId xmlns:p14="http://schemas.microsoft.com/office/powerpoint/2010/main" val="255319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–November 1-5,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Stroke, Down Stroke, Tap Stroke, Up Stroke (Begin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Warm-up in Half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123454321 7 1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#37, 38, 40, 41, 42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New Note, 6 (G Concert)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Music – Centurion, Jingle Bells, Up On the Housetop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10/28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Centurion Measures 1-29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11/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Centurion Measure 29-end</a:t>
            </a:r>
          </a:p>
        </p:txBody>
      </p:sp>
    </p:spTree>
    <p:extLst>
      <p:ext uri="{BB962C8B-B14F-4D97-AF65-F5344CB8AC3E}">
        <p14:creationId xmlns:p14="http://schemas.microsoft.com/office/powerpoint/2010/main" val="148388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–October 25-28,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Percussion – Free Rebound Stroke/Down Stroke/Tap Stroke/Up Stroke/Paradiddle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First 6 Notes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Bb, C, D, Eb, F, and low A Concert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Warm-Up in Half Notes/Quarter Notes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#51, 52, 56, 57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Music – Suncatcher, Holiday Music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10/28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Suncatcher Measures 1-23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11/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Suncatcher Measures 23-end</a:t>
            </a:r>
          </a:p>
        </p:txBody>
      </p:sp>
    </p:spTree>
    <p:extLst>
      <p:ext uri="{BB962C8B-B14F-4D97-AF65-F5344CB8AC3E}">
        <p14:creationId xmlns:p14="http://schemas.microsoft.com/office/powerpoint/2010/main" val="274597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6" y="3712101"/>
            <a:ext cx="3148928" cy="7325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Q2 – Week 3</a:t>
            </a:r>
          </a:p>
          <a:p>
            <a:r>
              <a:rPr lang="en-US" dirty="0"/>
              <a:t>Spooky Week</a:t>
            </a:r>
          </a:p>
        </p:txBody>
      </p:sp>
      <p:pic>
        <p:nvPicPr>
          <p:cNvPr id="8" name="Picture 3" descr="Mugs in rows against a peach background">
            <a:extLst>
              <a:ext uri="{FF2B5EF4-FFF2-40B4-BE49-F238E27FC236}">
                <a16:creationId xmlns:a16="http://schemas.microsoft.com/office/drawing/2014/main" id="{532F343A-72E2-4E68-A3F8-7A4FA9A5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 r="15" b="1194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mbo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18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 October 25-28,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 2 3 4 5 in half notes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 – Free Rebound/Down Stroke/Tap Stroke/Up Stroke (Setting up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 #17, 18, 19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10/28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1, 2, 3, 4, 5 in half notes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11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- #19</a:t>
            </a:r>
          </a:p>
        </p:txBody>
      </p:sp>
    </p:spTree>
    <p:extLst>
      <p:ext uri="{BB962C8B-B14F-4D97-AF65-F5344CB8AC3E}">
        <p14:creationId xmlns:p14="http://schemas.microsoft.com/office/powerpoint/2010/main" val="2133828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–October 25-28,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Stroke, Down Stroke, Tap Stroke, Up Stroke (Begin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Warm-up in Half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123454321 7 1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#37, 38, 40, 41, 42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New Note, 6 (G Concert)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Music – Centurion, Jingle Bells, Up On the Housetop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10/28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#40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11/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 - #TBD</a:t>
            </a:r>
          </a:p>
        </p:txBody>
      </p:sp>
    </p:spTree>
    <p:extLst>
      <p:ext uri="{BB962C8B-B14F-4D97-AF65-F5344CB8AC3E}">
        <p14:creationId xmlns:p14="http://schemas.microsoft.com/office/powerpoint/2010/main" val="108123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–October 25-28,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Percussion – Free Rebound Stroke/Down Stroke/Tap Stroke/Up Stroke/Paradiddle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First 6 Notes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Bb, C, D, Eb, F, and low A Concert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Warm-Up in Half Notes/Quarter Notes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#51, 52, 56, 57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Music – Suncatcher, Holiday Music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10/28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Achievement: one of the following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# 51, 52, 56, or 57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11/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 - #</a:t>
            </a:r>
            <a:r>
              <a:rPr lang="en-US" dirty="0">
                <a:solidFill>
                  <a:srgbClr val="000000"/>
                </a:solidFill>
                <a:latin typeface="Bembo"/>
              </a:rPr>
              <a:t>60, 61, 62, or 64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785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6" y="3712101"/>
            <a:ext cx="3148928" cy="7325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Q2 – Week 1</a:t>
            </a:r>
          </a:p>
          <a:p>
            <a:r>
              <a:rPr lang="en-US" dirty="0"/>
              <a:t>Beginning of 2</a:t>
            </a:r>
            <a:r>
              <a:rPr lang="en-US" baseline="30000" dirty="0"/>
              <a:t>nd</a:t>
            </a:r>
            <a:r>
              <a:rPr lang="en-US" dirty="0"/>
              <a:t> Quarter</a:t>
            </a:r>
          </a:p>
        </p:txBody>
      </p:sp>
      <p:pic>
        <p:nvPicPr>
          <p:cNvPr id="8" name="Picture 3" descr="Mugs in rows against a peach background">
            <a:extLst>
              <a:ext uri="{FF2B5EF4-FFF2-40B4-BE49-F238E27FC236}">
                <a16:creationId xmlns:a16="http://schemas.microsoft.com/office/drawing/2014/main" id="{532F343A-72E2-4E68-A3F8-7A4FA9A5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 r="15" b="1194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mbo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398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 October 18-22,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Eb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 – Free Rebound/Down Stroke/Tap Stroke/Up Stroke (Setting up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 2 3 4 5 In half notes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 #15, 17, 18, 19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10/21-22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1, 2, 3, 4, 5 in half notes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10/28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- #17</a:t>
            </a:r>
          </a:p>
        </p:txBody>
      </p:sp>
    </p:spTree>
    <p:extLst>
      <p:ext uri="{BB962C8B-B14F-4D97-AF65-F5344CB8AC3E}">
        <p14:creationId xmlns:p14="http://schemas.microsoft.com/office/powerpoint/2010/main" val="253538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–October 18-22,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Stroke, Down Stroke, Tap Stroke, Up Stroke (Begin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Warm-up in Half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123454321 7 1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#32, 33, 34,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#37, 38, 40, 41, 42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New Note, 6 (G Concert)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Music - Centurion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10/21-22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#34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10/2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8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 - #40</a:t>
            </a:r>
          </a:p>
        </p:txBody>
      </p:sp>
    </p:spTree>
    <p:extLst>
      <p:ext uri="{BB962C8B-B14F-4D97-AF65-F5344CB8AC3E}">
        <p14:creationId xmlns:p14="http://schemas.microsoft.com/office/powerpoint/2010/main" val="376401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Q2 W7 – November 29-Dec 3rd,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 2 3 4 5 in half notes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 2 3 4 5 4 3 2 1 in half notes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 2 3 4 5 4 3 2 1 7 1 in half notes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 – Free Rebound/Down Stroke/Tap Stroke/Up Stroke (Setting up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 #17, 18, 19, 23, 25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Page 11 – Holiday Sampler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Concert Prep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12/3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None – Concert Prep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Concert – 12/15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421627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5:45pm Call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6:30pm Start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All Black Shoes, Socks, Pants</a:t>
            </a:r>
          </a:p>
        </p:txBody>
      </p:sp>
    </p:spTree>
    <p:extLst>
      <p:ext uri="{BB962C8B-B14F-4D97-AF65-F5344CB8AC3E}">
        <p14:creationId xmlns:p14="http://schemas.microsoft.com/office/powerpoint/2010/main" val="411763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–October 18-22,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Percussion – Free Rebound Stroke/Down Stroke/Tap Stroke/Up Stroke/Paradiddle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First 6 Notes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Bb, C, D, Eb, F, and low A Concert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Warm-Up in Half Notes/Quarter Notes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#51, 52, 56, 57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Music - Suncatcher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10/21-22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Achievement: one of the following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# 51, 52, 56, or 57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10/28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 - #</a:t>
            </a:r>
            <a:r>
              <a:rPr lang="en-US" dirty="0">
                <a:solidFill>
                  <a:srgbClr val="000000"/>
                </a:solidFill>
                <a:latin typeface="Bembo"/>
              </a:rPr>
              <a:t>60, 61, 62, or 64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94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6" y="3712101"/>
            <a:ext cx="3148928" cy="7325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Q1 – Week 9</a:t>
            </a:r>
          </a:p>
          <a:p>
            <a:r>
              <a:rPr lang="en-US" dirty="0"/>
              <a:t>End of 1</a:t>
            </a:r>
            <a:r>
              <a:rPr lang="en-US" baseline="30000" dirty="0"/>
              <a:t>st</a:t>
            </a:r>
            <a:r>
              <a:rPr lang="en-US" dirty="0"/>
              <a:t> Quarter</a:t>
            </a:r>
          </a:p>
        </p:txBody>
      </p:sp>
      <p:pic>
        <p:nvPicPr>
          <p:cNvPr id="8" name="Picture 3" descr="Mugs in rows against a peach background">
            <a:extLst>
              <a:ext uri="{FF2B5EF4-FFF2-40B4-BE49-F238E27FC236}">
                <a16:creationId xmlns:a16="http://schemas.microsoft.com/office/drawing/2014/main" id="{532F343A-72E2-4E68-A3F8-7A4FA9A5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 r="15" b="1194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mbo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877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 October 11-15,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Eb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 – Free Rebound/Down Stroke/Tap Stroke/Up Stroke (Setting up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 #1, 2, 3, 4, 5, 6, 8, 9, 10, 11, 12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9/31-10/1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- #8-13 TBD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10/7-8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- #8-13 TBD</a:t>
            </a:r>
          </a:p>
        </p:txBody>
      </p:sp>
    </p:spTree>
    <p:extLst>
      <p:ext uri="{BB962C8B-B14F-4D97-AF65-F5344CB8AC3E}">
        <p14:creationId xmlns:p14="http://schemas.microsoft.com/office/powerpoint/2010/main" val="175588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–October 11-15,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Stroke, Down Stroke, Tap Stroke, Up Stroke (Begin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6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Bb, C, D, Eb, F and low A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#18, 19, 22, 23, 24, 25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9/31-10/1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Either #TBD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10/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8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 - #TBD</a:t>
            </a:r>
          </a:p>
        </p:txBody>
      </p:sp>
    </p:spTree>
    <p:extLst>
      <p:ext uri="{BB962C8B-B14F-4D97-AF65-F5344CB8AC3E}">
        <p14:creationId xmlns:p14="http://schemas.microsoft.com/office/powerpoint/2010/main" val="1322416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W9 –October 11-15,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Percussion – Free Rebound Stroke/Down Stroke/Tap Stroke/Up Stroke/Paradiddle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First 6 Notes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Bb, C, D, Eb, F, and low A Concert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Warm-Up in Half Notes/Quarter Notes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#40 - TBD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Music - Suncatcher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9/31-10/1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Achievement: one of the following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# 38, 40, 41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10/8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 - #TBD</a:t>
            </a:r>
          </a:p>
        </p:txBody>
      </p:sp>
    </p:spTree>
    <p:extLst>
      <p:ext uri="{BB962C8B-B14F-4D97-AF65-F5344CB8AC3E}">
        <p14:creationId xmlns:p14="http://schemas.microsoft.com/office/powerpoint/2010/main" val="3952605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6" y="3712101"/>
            <a:ext cx="3148928" cy="732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Q1 – Week 8</a:t>
            </a:r>
          </a:p>
        </p:txBody>
      </p:sp>
      <p:pic>
        <p:nvPicPr>
          <p:cNvPr id="8" name="Picture 3" descr="Mugs in rows against a peach background">
            <a:extLst>
              <a:ext uri="{FF2B5EF4-FFF2-40B4-BE49-F238E27FC236}">
                <a16:creationId xmlns:a16="http://schemas.microsoft.com/office/drawing/2014/main" id="{532F343A-72E2-4E68-A3F8-7A4FA9A5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 r="15" b="1194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mbo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2759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W7 – September 27-October 1,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Foot Tapping/Breathing Exercises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Eb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 – Free Rebound/Down Stroke/Tap Stroke/Up Stroke (Setting up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 #1, 2, 3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9/31-10/1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- #4, 5, or 6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10/7-8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- #8-13</a:t>
            </a:r>
          </a:p>
        </p:txBody>
      </p:sp>
    </p:spTree>
    <p:extLst>
      <p:ext uri="{BB962C8B-B14F-4D97-AF65-F5344CB8AC3E}">
        <p14:creationId xmlns:p14="http://schemas.microsoft.com/office/powerpoint/2010/main" val="3385305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W7 –September 27-October 1,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Stroke, Down Stroke, Tap Stroke, Up Stroke (Begin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6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Bb, C, D, Eb, F and low A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#18, 19, 22 (This week)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#23, 24, 25 (Next week)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9/31-10/1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Either #19, 23, 25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10/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8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 - #TBD</a:t>
            </a:r>
          </a:p>
        </p:txBody>
      </p:sp>
    </p:spTree>
    <p:extLst>
      <p:ext uri="{BB962C8B-B14F-4D97-AF65-F5344CB8AC3E}">
        <p14:creationId xmlns:p14="http://schemas.microsoft.com/office/powerpoint/2010/main" val="1962914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W7 –September 27-October 1,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Percussion – Free Rebound Stroke/Down Stroke/Tap Stroke/Up Stroke/Paradiddle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First 6 Notes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Bb, C, D, Eb, F, and low A Concert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Warm-Up in Half Notes/Quarter Notes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#32, 33, 34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Sight-Reading - Centurion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9/31-10/1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Achievement: one of the following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# 38, 40, 41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10/8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 - #TBD</a:t>
            </a:r>
          </a:p>
        </p:txBody>
      </p:sp>
    </p:spTree>
    <p:extLst>
      <p:ext uri="{BB962C8B-B14F-4D97-AF65-F5344CB8AC3E}">
        <p14:creationId xmlns:p14="http://schemas.microsoft.com/office/powerpoint/2010/main" val="3565404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6" y="3712101"/>
            <a:ext cx="3148928" cy="732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Q1 – Week 7</a:t>
            </a:r>
          </a:p>
        </p:txBody>
      </p:sp>
      <p:pic>
        <p:nvPicPr>
          <p:cNvPr id="8" name="Picture 3" descr="Mugs in rows against a peach background">
            <a:extLst>
              <a:ext uri="{FF2B5EF4-FFF2-40B4-BE49-F238E27FC236}">
                <a16:creationId xmlns:a16="http://schemas.microsoft.com/office/drawing/2014/main" id="{532F343A-72E2-4E68-A3F8-7A4FA9A5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 r="15" b="1194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mbo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245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Q2 W5 –November 8-12,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Stroke, Down Stroke, Tap Stroke, Up Stroke (Begin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Warm-up in Half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123454321 7 1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#37, 38, 40, 41, 42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New Note, 6 (G Concert)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Music – Centurion, Jingle Bells, Up On the Housetop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11/12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Centurion Measures 29-end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11/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TBA</a:t>
            </a:r>
          </a:p>
        </p:txBody>
      </p:sp>
    </p:spTree>
    <p:extLst>
      <p:ext uri="{BB962C8B-B14F-4D97-AF65-F5344CB8AC3E}">
        <p14:creationId xmlns:p14="http://schemas.microsoft.com/office/powerpoint/2010/main" val="3100726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W7 – September 20-24,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Foot Tapping/Breathing Exercises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Eb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 – Free Rebound/Down Stroke/Tap Stroke/Up Stroke (Setting up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 #1, 2, 3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- #1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– </a:t>
            </a:r>
            <a:r>
              <a:rPr lang="en-US" dirty="0">
                <a:solidFill>
                  <a:srgbClr val="000000"/>
                </a:solidFill>
                <a:latin typeface="Bembo"/>
              </a:rPr>
              <a:t>Up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 Stroke x4 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10/1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- #TBD</a:t>
            </a:r>
          </a:p>
        </p:txBody>
      </p:sp>
    </p:spTree>
    <p:extLst>
      <p:ext uri="{BB962C8B-B14F-4D97-AF65-F5344CB8AC3E}">
        <p14:creationId xmlns:p14="http://schemas.microsoft.com/office/powerpoint/2010/main" val="3018250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W7 –September 20-24,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Stroke, Down Stroke, Tap Stroke, Up Stroke (Begin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6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Bb, C, D, Eb, F and low A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#18, 19, 22 (This week)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#23, 24, 25 (Next week)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Either #18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10/1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 - #TBD</a:t>
            </a:r>
          </a:p>
        </p:txBody>
      </p:sp>
    </p:spTree>
    <p:extLst>
      <p:ext uri="{BB962C8B-B14F-4D97-AF65-F5344CB8AC3E}">
        <p14:creationId xmlns:p14="http://schemas.microsoft.com/office/powerpoint/2010/main" val="3206320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W7 –September 20-24,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Percussion – Free Rebound Stroke/Down Stroke/Tap Stroke/Up Stroke/Paradiddle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First 6 Notes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Bb, C, D, Eb, F, and low A Concert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Warm-Up in Half Notes/Quarter Notes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#32, 33, 34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Sight-Reading - Centurion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9/17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Achievement: one of the following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# 34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9/24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 - #TBD</a:t>
            </a:r>
          </a:p>
        </p:txBody>
      </p:sp>
    </p:spTree>
    <p:extLst>
      <p:ext uri="{BB962C8B-B14F-4D97-AF65-F5344CB8AC3E}">
        <p14:creationId xmlns:p14="http://schemas.microsoft.com/office/powerpoint/2010/main" val="4123420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6" y="3712101"/>
            <a:ext cx="3148928" cy="732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Q1 – Week 6</a:t>
            </a:r>
          </a:p>
        </p:txBody>
      </p:sp>
      <p:pic>
        <p:nvPicPr>
          <p:cNvPr id="8" name="Picture 3" descr="Mugs in rows against a peach background">
            <a:extLst>
              <a:ext uri="{FF2B5EF4-FFF2-40B4-BE49-F238E27FC236}">
                <a16:creationId xmlns:a16="http://schemas.microsoft.com/office/drawing/2014/main" id="{532F343A-72E2-4E68-A3F8-7A4FA9A5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 r="15" b="1194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mbo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5623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W6 – September 13-17,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Foot Tapping/Breathing Exercises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Eb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 – Free Rebound/Down Stroke/Tap Stroke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 #1, 2, 3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9/17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D Concert – Whole Note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– Free Rebound, Down Stroke, </a:t>
            </a:r>
            <a:r>
              <a:rPr lang="en-US" dirty="0">
                <a:solidFill>
                  <a:srgbClr val="000000"/>
                </a:solidFill>
                <a:latin typeface="Bembo"/>
              </a:rPr>
              <a:t>Tap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 Stroke x4 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9/24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- #1, 2, or 3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– </a:t>
            </a:r>
            <a:r>
              <a:rPr lang="en-US" dirty="0">
                <a:solidFill>
                  <a:srgbClr val="000000"/>
                </a:solidFill>
                <a:latin typeface="Bembo"/>
              </a:rPr>
              <a:t>Up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 Stroke x4 </a:t>
            </a:r>
          </a:p>
        </p:txBody>
      </p:sp>
    </p:spTree>
    <p:extLst>
      <p:ext uri="{BB962C8B-B14F-4D97-AF65-F5344CB8AC3E}">
        <p14:creationId xmlns:p14="http://schemas.microsoft.com/office/powerpoint/2010/main" val="2533885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W6 –September 13-17,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Stroke, Down Stroke, Tap Stroke, Up Stroke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5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Bb, C, D, Eb, and 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#15, 17, 18, 19 (This week)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#22, 23, 24, 25 (Next week)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9/17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Warm-up Exercise in Half Notes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Bembo"/>
              </a:rPr>
              <a:t>1 2 3 4 5 4 3 2 1 7 1</a:t>
            </a:r>
          </a:p>
          <a:p>
            <a:pPr marL="342900" indent="-342900">
              <a:buFont typeface="Arial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– Paradiddle in Quarters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9/24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Either #18</a:t>
            </a:r>
            <a:r>
              <a:rPr lang="en-US" dirty="0">
                <a:solidFill>
                  <a:srgbClr val="000000"/>
                </a:solidFill>
                <a:latin typeface="Bembo"/>
              </a:rPr>
              <a:t>, 19, 22, or 25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751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W6 –September 13-17,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Stroke/Down Stroke/Tap Stroke/Up Stroke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5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Bb, C, D, Eb, and 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Warm-Up in Half Notes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#23, 24, 25, 27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#32, 33, 34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9/17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Achievement: one of the following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# 19, 24, 25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Test was 19 second line only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9/24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Achievement: one of the following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# 32, 33, 34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333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6" y="3712101"/>
            <a:ext cx="3148928" cy="732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Q1 – Week 5</a:t>
            </a:r>
          </a:p>
        </p:txBody>
      </p:sp>
      <p:pic>
        <p:nvPicPr>
          <p:cNvPr id="8" name="Picture 3" descr="Mugs in rows against a peach background">
            <a:extLst>
              <a:ext uri="{FF2B5EF4-FFF2-40B4-BE49-F238E27FC236}">
                <a16:creationId xmlns:a16="http://schemas.microsoft.com/office/drawing/2014/main" id="{532F343A-72E2-4E68-A3F8-7A4FA9A5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 r="15" b="1194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mbo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9050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W5 – September 7-10,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Treble Clef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Bass Clef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Foot Tapping/Breathing Exercises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Sounds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Eb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 – Free Rebound/Down Stroke/Tap Stroke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9/10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Tongue 4 (4 Quarter Notes)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 – 4 Free Rebound, Down Stroke, Tap Stroke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9/17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D Concert – Whole Note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– Up Stroke x4 </a:t>
            </a:r>
          </a:p>
        </p:txBody>
      </p:sp>
    </p:spTree>
    <p:extLst>
      <p:ext uri="{BB962C8B-B14F-4D97-AF65-F5344CB8AC3E}">
        <p14:creationId xmlns:p14="http://schemas.microsoft.com/office/powerpoint/2010/main" val="2399951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W5 –September 7-10,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Treble Clef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Bass Clef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Stroke, Down Stroke, Tap Stroke, Up Stroke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5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Bb, C, D, Eb, and 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#8, 9, 10, 12, 13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9/10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Any # from 10, 12, 13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9/17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Warm-up Exercise in Half Notes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Bembo"/>
              </a:rPr>
              <a:t>1 2 3 4 5 4 3 2 1 7 1</a:t>
            </a:r>
          </a:p>
          <a:p>
            <a:pPr marL="342900" indent="-342900">
              <a:buFont typeface="Arial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– Paradiddle in Quarters</a:t>
            </a:r>
          </a:p>
        </p:txBody>
      </p:sp>
    </p:spTree>
    <p:extLst>
      <p:ext uri="{BB962C8B-B14F-4D97-AF65-F5344CB8AC3E}">
        <p14:creationId xmlns:p14="http://schemas.microsoft.com/office/powerpoint/2010/main" val="379311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Q2 W5 –November 8-12,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Percussion – Free Rebound Stroke/Down Stroke/Tap Stroke/Up Stroke/Paradiddle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First 6 Notes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Bb, C, D, Eb, F, and low A Concert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Warm-Up in Half Notes/Quarter Notes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#51, 52, 56, 57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Music – Suncatcher, Holiday Music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11/12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Suncatcher Measures 23-end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11/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Up on the Housetop</a:t>
            </a:r>
          </a:p>
        </p:txBody>
      </p:sp>
    </p:spTree>
    <p:extLst>
      <p:ext uri="{BB962C8B-B14F-4D97-AF65-F5344CB8AC3E}">
        <p14:creationId xmlns:p14="http://schemas.microsoft.com/office/powerpoint/2010/main" val="791952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W5 –September 7-10,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Stroke/Down Stroke/Tap Stroke/Up Stroke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5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Bb, C, D, Eb, and 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Warm-Up in Half Notes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#17, 18, 19, 22, 23, 24, 25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9/2-3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Warm-up Exercise in Half Notes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Bembo"/>
              </a:rPr>
              <a:t>1 2 3 4 5 4 3 2 1 7 1</a:t>
            </a:r>
          </a:p>
          <a:p>
            <a:pPr marL="342900" indent="-342900">
              <a:buFont typeface="Arial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Paradiddle in Quarter Notes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9/9-10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Achievement: one of the following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# 19, 24, 25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372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6" y="3712101"/>
            <a:ext cx="3148928" cy="732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Q1 – Week 4</a:t>
            </a:r>
          </a:p>
        </p:txBody>
      </p:sp>
      <p:pic>
        <p:nvPicPr>
          <p:cNvPr id="8" name="Picture 3" descr="Mugs in rows against a peach background">
            <a:extLst>
              <a:ext uri="{FF2B5EF4-FFF2-40B4-BE49-F238E27FC236}">
                <a16:creationId xmlns:a16="http://schemas.microsoft.com/office/drawing/2014/main" id="{532F343A-72E2-4E68-A3F8-7A4FA9A5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 r="15" b="1194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mbo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715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W1 – August 30- September 3,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Treble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EGBDF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FACE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Bass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GBDFA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ACEG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Foot Tapping/Breathing Exercises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Sounds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 Concert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9/2-3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Whole Enchilada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Foot Tapping, with breathing in for 1 count and out for 4 counts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9/9-10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Whole Note on the mouthpiece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– 4 free rebound strokes</a:t>
            </a:r>
          </a:p>
        </p:txBody>
      </p:sp>
    </p:spTree>
    <p:extLst>
      <p:ext uri="{BB962C8B-B14F-4D97-AF65-F5344CB8AC3E}">
        <p14:creationId xmlns:p14="http://schemas.microsoft.com/office/powerpoint/2010/main" val="3400116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W1 – August 30 - September 3,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Treble Clef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Bass Clef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Stroke, Down Stroke, Tap Stroke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5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Bb, C, D, Eb, and 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#1 – as far as we can go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9/2-3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Warm-up Exercise in Half Notes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Bembo"/>
              </a:rPr>
              <a:t>1 2 3 4 5 4 3 2 1 7 1</a:t>
            </a:r>
          </a:p>
          <a:p>
            <a:pPr marL="342900" indent="-342900">
              <a:buFont typeface="Arial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– Paradiddle in Quarters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9/9-10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# to be determined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95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W1 – August 30 – September 3,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Treble Clef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Bass Clef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Stroke/Down Stroke/Tap Stroke/Up Stroke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5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Bb, C, D, Eb, and F Concert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Warm-Up in Half Notes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#1 to as far as we can go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9/2-3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Warm-up Exercise in Half Notes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Bembo"/>
              </a:rPr>
              <a:t>1 2 3 4 5 4 3 2 1 7 1</a:t>
            </a:r>
          </a:p>
          <a:p>
            <a:pPr marL="342900" indent="-342900">
              <a:buFont typeface="Arial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Paradiddle in Quarter Notes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9/9-10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Accent on Achievement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# TBD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380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6" y="3712101"/>
            <a:ext cx="3148928" cy="732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Q1 – Week 3</a:t>
            </a:r>
          </a:p>
        </p:txBody>
      </p:sp>
      <p:pic>
        <p:nvPicPr>
          <p:cNvPr id="8" name="Picture 3" descr="Mugs in rows against a peach background">
            <a:extLst>
              <a:ext uri="{FF2B5EF4-FFF2-40B4-BE49-F238E27FC236}">
                <a16:creationId xmlns:a16="http://schemas.microsoft.com/office/drawing/2014/main" id="{532F343A-72E2-4E68-A3F8-7A4FA9A5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 r="15" b="1194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mbo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8635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W1 – August 25-27,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Treble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EGBDF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FACE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Bass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GBDFA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ACEG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Foot Tapping/Breathing Exercises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Instrument Check-Out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Supply List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Sounds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8/25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Foot Tapping Exercise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9/3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Whole Enchilada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Foot Tapping, with breathing in for 1 count and out for 4 counts</a:t>
            </a:r>
          </a:p>
        </p:txBody>
      </p:sp>
    </p:spTree>
    <p:extLst>
      <p:ext uri="{BB962C8B-B14F-4D97-AF65-F5344CB8AC3E}">
        <p14:creationId xmlns:p14="http://schemas.microsoft.com/office/powerpoint/2010/main" val="1989259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W1 – August 25-27,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Treble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EGBDF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FACE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Bass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GBDFA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ACEG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3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D, Eb, and F Concert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8/25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Concert F – Whole Note and 4 Quarter Notes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– 4 Down Strokes &amp; 4 Tap Strokes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9/3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Warm-up Exercise in Half Notes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Bembo"/>
              </a:rPr>
              <a:t>1 2 3 4 5 4 3 2 1 7 1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0223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W1 – August 25-27,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Treble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EGBDF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FACE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Bass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GBDFA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ACEG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Stroke/Down Stroke/Tap Stroke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5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Bb, C, D, Eb, and F Concert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8/25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Concert F – Whole Note and 4 Quarter Notes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Percussion – 4 Down Strokes &amp; 4 Tap Strokes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9/3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Warm-up Exercise in Half Notes</a:t>
            </a:r>
          </a:p>
          <a:p>
            <a:pPr marL="617220" lvl="1" indent="-342900">
              <a:spcBef>
                <a:spcPts val="1000"/>
              </a:spcBef>
              <a:buSz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Bembo"/>
              </a:rPr>
              <a:t>1 2 3 4 5 4 3 2 1 7 1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93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6" y="3712101"/>
            <a:ext cx="3148928" cy="732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Q1 – Week 2</a:t>
            </a:r>
          </a:p>
        </p:txBody>
      </p:sp>
      <p:pic>
        <p:nvPicPr>
          <p:cNvPr id="8" name="Picture 3" descr="Mugs in rows against a peach background">
            <a:extLst>
              <a:ext uri="{FF2B5EF4-FFF2-40B4-BE49-F238E27FC236}">
                <a16:creationId xmlns:a16="http://schemas.microsoft.com/office/drawing/2014/main" id="{532F343A-72E2-4E68-A3F8-7A4FA9A5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 r="15" b="1194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78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3" y="1398850"/>
            <a:ext cx="9353225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5" y="3712101"/>
            <a:ext cx="8840045" cy="7325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Q2 – Week 5</a:t>
            </a:r>
          </a:p>
          <a:p>
            <a:r>
              <a:rPr lang="en-US" dirty="0"/>
              <a:t>5 Weeks to Concert</a:t>
            </a:r>
          </a:p>
        </p:txBody>
      </p:sp>
    </p:spTree>
    <p:extLst>
      <p:ext uri="{BB962C8B-B14F-4D97-AF65-F5344CB8AC3E}">
        <p14:creationId xmlns:p14="http://schemas.microsoft.com/office/powerpoint/2010/main" val="4243906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Q1 W1 – August 16-20,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Treble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EGBDF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FACE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Bass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GBDFA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ACEG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Foot Tapping/Breathing Exercises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Instrument Check-Out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Supply List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Playing Test 8/19-20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4 Step Posture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solidFill>
                  <a:srgbClr val="000000"/>
                </a:solidFill>
              </a:rPr>
              <a:t>Playing Test 8/26-27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Foot Tapping Exercise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7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  <a:ea typeface="+mj-lt"/>
                <a:cs typeface="+mj-lt"/>
              </a:rPr>
              <a:t>Q1 W1 – August 9-13, 2021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Treble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EGBDF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FACE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Bass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GBDFA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ACEG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3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D, E, and F Concert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Playing Test 8/19-20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4 Step Posture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Mouthpiece Whole Note 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Percussion – 4 Free Rebound Strokes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solidFill>
                  <a:srgbClr val="000000"/>
                </a:solidFill>
              </a:rPr>
              <a:t>Playing Test 8/26-27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Concert F – Whole Note and 4 Quarter Notes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Percussion – 4 Down Strokes &amp; 4 Tap Strokes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718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  <a:ea typeface="+mj-lt"/>
                <a:cs typeface="+mj-lt"/>
              </a:rPr>
              <a:t>Q1 W1 – August 9-13, 2021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Treble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EGBDF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FACE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Bass Clef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GBDFA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ACEG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First 3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D, E, and F Concert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Playing Test 8/19-20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4 Step Posture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Mouthpiece Whole Note 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Percussion – 4 Free Rebound Strokes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solidFill>
                  <a:srgbClr val="000000"/>
                </a:solidFill>
              </a:rPr>
              <a:t>Playing Test 8/26-27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Concert F – Whole Note and 4 Quarter Notes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Percussion – 4 Down Strokes &amp; 4 Tap Strokes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57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/>
              <a:t>Mendive MS Band</a:t>
            </a:r>
            <a:br>
              <a:rPr lang="en-US" dirty="0"/>
            </a:br>
            <a:r>
              <a:rPr lang="en-US"/>
              <a:t>Lesson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6" y="3712101"/>
            <a:ext cx="3148928" cy="732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Q1 – Week 1</a:t>
            </a:r>
          </a:p>
        </p:txBody>
      </p:sp>
      <p:pic>
        <p:nvPicPr>
          <p:cNvPr id="8" name="Picture 3" descr="Mugs in rows against a peach background">
            <a:extLst>
              <a:ext uri="{FF2B5EF4-FFF2-40B4-BE49-F238E27FC236}">
                <a16:creationId xmlns:a16="http://schemas.microsoft.com/office/drawing/2014/main" id="{532F343A-72E2-4E68-A3F8-7A4FA9A5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" r="15" b="11945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  <a:ea typeface="+mj-lt"/>
                <a:cs typeface="+mj-lt"/>
              </a:rPr>
              <a:t>Q1 W1 – August 9-13, 2021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Have a Seat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Say "Hello" to the students next to you!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Assigned Seating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Teacher Introduction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First Week of School Procedures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Class Procedures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Course Expectations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Band Website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Introduce the instruments</a:t>
            </a:r>
          </a:p>
          <a:p>
            <a:pPr lvl="1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Be Part of the </a:t>
            </a:r>
            <a:r>
              <a:rPr lang="en-US" dirty="0">
                <a:solidFill>
                  <a:srgbClr val="000000"/>
                </a:solidFill>
              </a:rPr>
              <a:t>Band</a:t>
            </a:r>
          </a:p>
          <a:p>
            <a:pPr lvl="1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Begin thinking about instrument choice!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4 step posture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Playing Test 8/19-20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4 Step Posture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solidFill>
                  <a:srgbClr val="000000"/>
                </a:solidFill>
              </a:rPr>
              <a:t>Playing Test 8/26-27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Foot Tapping Exercise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01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  <a:ea typeface="+mj-lt"/>
                <a:cs typeface="+mj-lt"/>
              </a:rPr>
              <a:t>Q1 W1 – August 9-13, 2021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Have a Seat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Say "Hello" to the students next to you!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Instrumentation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Move to Assigned Seating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Teacher Introduction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First Week of School Procedures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Class Procedures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Course Expectations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Band Website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Supply List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Instrument Check-Out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Prepare for first Playing Test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Playing Test 8/19-20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4 Step Posture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Mouthpiece Whole Note 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Percussion – 4 Free Rebound Strokes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solidFill>
                  <a:srgbClr val="000000"/>
                </a:solidFill>
              </a:rPr>
              <a:t>Playing Test 8/26-27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Concert F – Whole Note and 4 Quarter Notes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Percussion – 4 Down Strokes &amp; 4 Tap Strokes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95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u="sng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  <a:ea typeface="+mj-lt"/>
                <a:cs typeface="+mj-lt"/>
              </a:rPr>
              <a:t>Q1 W1 – August 9-13, 2021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Have a Seat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Say "Hello" to the students next to you!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Instrumentation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Move to Assigned Seating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Teacher Introduction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First Week of School Procedures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Class Procedures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Course Expectations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Band Website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Supply List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Instrument Check-Out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Prepare for first Playing Test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Playing Test 8/19-20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4 Step Posture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Mouthpiece Whole Note 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Percussion – 4 Free Rebound Strokes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solidFill>
                  <a:srgbClr val="000000"/>
                </a:solidFill>
              </a:rPr>
              <a:t>Playing Test 8/26-27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Concert F – Whole Note and 4 Quarter Notes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Percussion – 4 Down Strokes &amp; 4 Tap Strokes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8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Beginning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Q2 W5 – November 8-12,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 2 3 4 5 in half notes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 – Free Rebound/Down Stroke/Tap Stroke/Up Stroke (Setting up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 #17, 18, 19, 23, 25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11/12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#23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33175" y="3880259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11/12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Bembo"/>
              </a:rPr>
              <a:t>Accent on Achievement - #25</a:t>
            </a:r>
          </a:p>
        </p:txBody>
      </p:sp>
    </p:spTree>
    <p:extLst>
      <p:ext uri="{BB962C8B-B14F-4D97-AF65-F5344CB8AC3E}">
        <p14:creationId xmlns:p14="http://schemas.microsoft.com/office/powerpoint/2010/main" val="346759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Intermediate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Q2 W5 –November 8-12,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Whole Note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Mouthpiece Tongue 4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Percussion – Free Rebound Stroke, Down Stroke, Tap Stroke, Up Stroke (Begin Paradiddle)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Warm-up in Half Notes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123454321 7 1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#37, 38, 40, 41, 42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New Note, 6 (G Concert)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Music – Centurion, Jingle Bells, Up On the Housetop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Test 11/12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Centurion Measures 29-end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11/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TBA</a:t>
            </a:r>
          </a:p>
        </p:txBody>
      </p:sp>
    </p:spTree>
    <p:extLst>
      <p:ext uri="{BB962C8B-B14F-4D97-AF65-F5344CB8AC3E}">
        <p14:creationId xmlns:p14="http://schemas.microsoft.com/office/powerpoint/2010/main" val="144087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87F9-75B5-4C73-98AB-4EB035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04409"/>
            <a:ext cx="10134600" cy="113551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390684576">
                  <a:custGeom>
                    <a:avLst/>
                    <a:gdLst>
                      <a:gd name="connsiteX0" fmla="*/ 0 w 10134600"/>
                      <a:gd name="connsiteY0" fmla="*/ 0 h 1135517"/>
                      <a:gd name="connsiteX1" fmla="*/ 798845 w 10134600"/>
                      <a:gd name="connsiteY1" fmla="*/ 0 h 1135517"/>
                      <a:gd name="connsiteX2" fmla="*/ 1293652 w 10134600"/>
                      <a:gd name="connsiteY2" fmla="*/ 0 h 1135517"/>
                      <a:gd name="connsiteX3" fmla="*/ 1991151 w 10134600"/>
                      <a:gd name="connsiteY3" fmla="*/ 0 h 1135517"/>
                      <a:gd name="connsiteX4" fmla="*/ 2688650 w 10134600"/>
                      <a:gd name="connsiteY4" fmla="*/ 0 h 1135517"/>
                      <a:gd name="connsiteX5" fmla="*/ 3487495 w 10134600"/>
                      <a:gd name="connsiteY5" fmla="*/ 0 h 1135517"/>
                      <a:gd name="connsiteX6" fmla="*/ 3982302 w 10134600"/>
                      <a:gd name="connsiteY6" fmla="*/ 0 h 1135517"/>
                      <a:gd name="connsiteX7" fmla="*/ 4781147 w 10134600"/>
                      <a:gd name="connsiteY7" fmla="*/ 0 h 1135517"/>
                      <a:gd name="connsiteX8" fmla="*/ 5478646 w 10134600"/>
                      <a:gd name="connsiteY8" fmla="*/ 0 h 1135517"/>
                      <a:gd name="connsiteX9" fmla="*/ 5872106 w 10134600"/>
                      <a:gd name="connsiteY9" fmla="*/ 0 h 1135517"/>
                      <a:gd name="connsiteX10" fmla="*/ 6569605 w 10134600"/>
                      <a:gd name="connsiteY10" fmla="*/ 0 h 1135517"/>
                      <a:gd name="connsiteX11" fmla="*/ 7368450 w 10134600"/>
                      <a:gd name="connsiteY11" fmla="*/ 0 h 1135517"/>
                      <a:gd name="connsiteX12" fmla="*/ 8065949 w 10134600"/>
                      <a:gd name="connsiteY12" fmla="*/ 0 h 1135517"/>
                      <a:gd name="connsiteX13" fmla="*/ 8864794 w 10134600"/>
                      <a:gd name="connsiteY13" fmla="*/ 0 h 1135517"/>
                      <a:gd name="connsiteX14" fmla="*/ 9156909 w 10134600"/>
                      <a:gd name="connsiteY14" fmla="*/ 0 h 1135517"/>
                      <a:gd name="connsiteX15" fmla="*/ 10134600 w 10134600"/>
                      <a:gd name="connsiteY15" fmla="*/ 0 h 1135517"/>
                      <a:gd name="connsiteX16" fmla="*/ 10134600 w 10134600"/>
                      <a:gd name="connsiteY16" fmla="*/ 567759 h 1135517"/>
                      <a:gd name="connsiteX17" fmla="*/ 10134600 w 10134600"/>
                      <a:gd name="connsiteY17" fmla="*/ 1135517 h 1135517"/>
                      <a:gd name="connsiteX18" fmla="*/ 9842485 w 10134600"/>
                      <a:gd name="connsiteY18" fmla="*/ 1135517 h 1135517"/>
                      <a:gd name="connsiteX19" fmla="*/ 9144986 w 10134600"/>
                      <a:gd name="connsiteY19" fmla="*/ 1135517 h 1135517"/>
                      <a:gd name="connsiteX20" fmla="*/ 8548833 w 10134600"/>
                      <a:gd name="connsiteY20" fmla="*/ 1135517 h 1135517"/>
                      <a:gd name="connsiteX21" fmla="*/ 8155372 w 10134600"/>
                      <a:gd name="connsiteY21" fmla="*/ 1135517 h 1135517"/>
                      <a:gd name="connsiteX22" fmla="*/ 7863257 w 10134600"/>
                      <a:gd name="connsiteY22" fmla="*/ 1135517 h 1135517"/>
                      <a:gd name="connsiteX23" fmla="*/ 7064412 w 10134600"/>
                      <a:gd name="connsiteY23" fmla="*/ 1135517 h 1135517"/>
                      <a:gd name="connsiteX24" fmla="*/ 6468259 w 10134600"/>
                      <a:gd name="connsiteY24" fmla="*/ 1135517 h 1135517"/>
                      <a:gd name="connsiteX25" fmla="*/ 5770760 w 10134600"/>
                      <a:gd name="connsiteY25" fmla="*/ 1135517 h 1135517"/>
                      <a:gd name="connsiteX26" fmla="*/ 5478646 w 10134600"/>
                      <a:gd name="connsiteY26" fmla="*/ 1135517 h 1135517"/>
                      <a:gd name="connsiteX27" fmla="*/ 5085185 w 10134600"/>
                      <a:gd name="connsiteY27" fmla="*/ 1135517 h 1135517"/>
                      <a:gd name="connsiteX28" fmla="*/ 4691724 w 10134600"/>
                      <a:gd name="connsiteY28" fmla="*/ 1135517 h 1135517"/>
                      <a:gd name="connsiteX29" fmla="*/ 3892879 w 10134600"/>
                      <a:gd name="connsiteY29" fmla="*/ 1135517 h 1135517"/>
                      <a:gd name="connsiteX30" fmla="*/ 3195380 w 10134600"/>
                      <a:gd name="connsiteY30" fmla="*/ 1135517 h 1135517"/>
                      <a:gd name="connsiteX31" fmla="*/ 2599227 w 10134600"/>
                      <a:gd name="connsiteY31" fmla="*/ 1135517 h 1135517"/>
                      <a:gd name="connsiteX32" fmla="*/ 1800382 w 10134600"/>
                      <a:gd name="connsiteY32" fmla="*/ 1135517 h 1135517"/>
                      <a:gd name="connsiteX33" fmla="*/ 1305575 w 10134600"/>
                      <a:gd name="connsiteY33" fmla="*/ 1135517 h 1135517"/>
                      <a:gd name="connsiteX34" fmla="*/ 1013460 w 10134600"/>
                      <a:gd name="connsiteY34" fmla="*/ 1135517 h 1135517"/>
                      <a:gd name="connsiteX35" fmla="*/ 721345 w 10134600"/>
                      <a:gd name="connsiteY35" fmla="*/ 1135517 h 1135517"/>
                      <a:gd name="connsiteX36" fmla="*/ 0 w 10134600"/>
                      <a:gd name="connsiteY36" fmla="*/ 1135517 h 1135517"/>
                      <a:gd name="connsiteX37" fmla="*/ 0 w 10134600"/>
                      <a:gd name="connsiteY37" fmla="*/ 556403 h 1135517"/>
                      <a:gd name="connsiteX38" fmla="*/ 0 w 10134600"/>
                      <a:gd name="connsiteY38" fmla="*/ 0 h 1135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134600" h="1135517" fill="none" extrusionOk="0">
                        <a:moveTo>
                          <a:pt x="0" y="0"/>
                        </a:moveTo>
                        <a:cubicBezTo>
                          <a:pt x="394808" y="-60769"/>
                          <a:pt x="416617" y="68171"/>
                          <a:pt x="798845" y="0"/>
                        </a:cubicBezTo>
                        <a:cubicBezTo>
                          <a:pt x="1181074" y="-68171"/>
                          <a:pt x="1126844" y="51201"/>
                          <a:pt x="1293652" y="0"/>
                        </a:cubicBezTo>
                        <a:cubicBezTo>
                          <a:pt x="1460460" y="-51201"/>
                          <a:pt x="1664957" y="30452"/>
                          <a:pt x="1991151" y="0"/>
                        </a:cubicBezTo>
                        <a:cubicBezTo>
                          <a:pt x="2317345" y="-30452"/>
                          <a:pt x="2488435" y="8191"/>
                          <a:pt x="2688650" y="0"/>
                        </a:cubicBezTo>
                        <a:cubicBezTo>
                          <a:pt x="2888865" y="-8191"/>
                          <a:pt x="3107818" y="22338"/>
                          <a:pt x="3487495" y="0"/>
                        </a:cubicBezTo>
                        <a:cubicBezTo>
                          <a:pt x="3867172" y="-22338"/>
                          <a:pt x="3745175" y="10459"/>
                          <a:pt x="3982302" y="0"/>
                        </a:cubicBezTo>
                        <a:cubicBezTo>
                          <a:pt x="4219429" y="-10459"/>
                          <a:pt x="4462165" y="66379"/>
                          <a:pt x="4781147" y="0"/>
                        </a:cubicBezTo>
                        <a:cubicBezTo>
                          <a:pt x="5100129" y="-66379"/>
                          <a:pt x="5221094" y="67870"/>
                          <a:pt x="5478646" y="0"/>
                        </a:cubicBezTo>
                        <a:cubicBezTo>
                          <a:pt x="5736198" y="-67870"/>
                          <a:pt x="5769343" y="21153"/>
                          <a:pt x="5872106" y="0"/>
                        </a:cubicBezTo>
                        <a:cubicBezTo>
                          <a:pt x="5974869" y="-21153"/>
                          <a:pt x="6388526" y="40533"/>
                          <a:pt x="6569605" y="0"/>
                        </a:cubicBezTo>
                        <a:cubicBezTo>
                          <a:pt x="6750684" y="-40533"/>
                          <a:pt x="7185301" y="4124"/>
                          <a:pt x="7368450" y="0"/>
                        </a:cubicBezTo>
                        <a:cubicBezTo>
                          <a:pt x="7551599" y="-4124"/>
                          <a:pt x="7760237" y="42689"/>
                          <a:pt x="8065949" y="0"/>
                        </a:cubicBezTo>
                        <a:cubicBezTo>
                          <a:pt x="8371661" y="-42689"/>
                          <a:pt x="8622122" y="45977"/>
                          <a:pt x="8864794" y="0"/>
                        </a:cubicBezTo>
                        <a:cubicBezTo>
                          <a:pt x="9107467" y="-45977"/>
                          <a:pt x="9094720" y="19919"/>
                          <a:pt x="9156909" y="0"/>
                        </a:cubicBezTo>
                        <a:cubicBezTo>
                          <a:pt x="9219099" y="-19919"/>
                          <a:pt x="9837198" y="86493"/>
                          <a:pt x="10134600" y="0"/>
                        </a:cubicBezTo>
                        <a:cubicBezTo>
                          <a:pt x="10167222" y="156252"/>
                          <a:pt x="10107232" y="356138"/>
                          <a:pt x="10134600" y="567759"/>
                        </a:cubicBezTo>
                        <a:cubicBezTo>
                          <a:pt x="10161968" y="779380"/>
                          <a:pt x="10083923" y="927653"/>
                          <a:pt x="10134600" y="1135517"/>
                        </a:cubicBezTo>
                        <a:cubicBezTo>
                          <a:pt x="10070233" y="1155331"/>
                          <a:pt x="9979760" y="1111673"/>
                          <a:pt x="9842485" y="1135517"/>
                        </a:cubicBezTo>
                        <a:cubicBezTo>
                          <a:pt x="9705210" y="1159361"/>
                          <a:pt x="9465690" y="1124200"/>
                          <a:pt x="9144986" y="1135517"/>
                        </a:cubicBezTo>
                        <a:cubicBezTo>
                          <a:pt x="8824282" y="1146834"/>
                          <a:pt x="8783913" y="1096095"/>
                          <a:pt x="8548833" y="1135517"/>
                        </a:cubicBezTo>
                        <a:cubicBezTo>
                          <a:pt x="8313753" y="1174939"/>
                          <a:pt x="8277844" y="1094986"/>
                          <a:pt x="8155372" y="1135517"/>
                        </a:cubicBezTo>
                        <a:cubicBezTo>
                          <a:pt x="8032900" y="1176048"/>
                          <a:pt x="7954784" y="1104443"/>
                          <a:pt x="7863257" y="1135517"/>
                        </a:cubicBezTo>
                        <a:cubicBezTo>
                          <a:pt x="7771730" y="1166591"/>
                          <a:pt x="7381928" y="1127109"/>
                          <a:pt x="7064412" y="1135517"/>
                        </a:cubicBezTo>
                        <a:cubicBezTo>
                          <a:pt x="6746896" y="1143925"/>
                          <a:pt x="6591016" y="1098059"/>
                          <a:pt x="6468259" y="1135517"/>
                        </a:cubicBezTo>
                        <a:cubicBezTo>
                          <a:pt x="6345502" y="1172975"/>
                          <a:pt x="5937014" y="1085081"/>
                          <a:pt x="5770760" y="1135517"/>
                        </a:cubicBezTo>
                        <a:cubicBezTo>
                          <a:pt x="5604506" y="1185953"/>
                          <a:pt x="5622051" y="1120155"/>
                          <a:pt x="5478646" y="1135517"/>
                        </a:cubicBezTo>
                        <a:cubicBezTo>
                          <a:pt x="5335241" y="1150879"/>
                          <a:pt x="5265660" y="1125308"/>
                          <a:pt x="5085185" y="1135517"/>
                        </a:cubicBezTo>
                        <a:cubicBezTo>
                          <a:pt x="4904710" y="1145726"/>
                          <a:pt x="4781521" y="1130124"/>
                          <a:pt x="4691724" y="1135517"/>
                        </a:cubicBezTo>
                        <a:cubicBezTo>
                          <a:pt x="4601927" y="1140910"/>
                          <a:pt x="4229142" y="1096815"/>
                          <a:pt x="3892879" y="1135517"/>
                        </a:cubicBezTo>
                        <a:cubicBezTo>
                          <a:pt x="3556616" y="1174219"/>
                          <a:pt x="3348917" y="1132047"/>
                          <a:pt x="3195380" y="1135517"/>
                        </a:cubicBezTo>
                        <a:cubicBezTo>
                          <a:pt x="3041843" y="1138987"/>
                          <a:pt x="2875289" y="1131371"/>
                          <a:pt x="2599227" y="1135517"/>
                        </a:cubicBezTo>
                        <a:cubicBezTo>
                          <a:pt x="2323165" y="1139663"/>
                          <a:pt x="2183859" y="1081821"/>
                          <a:pt x="1800382" y="1135517"/>
                        </a:cubicBezTo>
                        <a:cubicBezTo>
                          <a:pt x="1416905" y="1189213"/>
                          <a:pt x="1507815" y="1091822"/>
                          <a:pt x="1305575" y="1135517"/>
                        </a:cubicBezTo>
                        <a:cubicBezTo>
                          <a:pt x="1103335" y="1179212"/>
                          <a:pt x="1137019" y="1116014"/>
                          <a:pt x="1013460" y="1135517"/>
                        </a:cubicBezTo>
                        <a:cubicBezTo>
                          <a:pt x="889901" y="1155020"/>
                          <a:pt x="798662" y="1121241"/>
                          <a:pt x="721345" y="1135517"/>
                        </a:cubicBezTo>
                        <a:cubicBezTo>
                          <a:pt x="644029" y="1149793"/>
                          <a:pt x="187343" y="1071129"/>
                          <a:pt x="0" y="1135517"/>
                        </a:cubicBezTo>
                        <a:cubicBezTo>
                          <a:pt x="-18510" y="921355"/>
                          <a:pt x="59825" y="769306"/>
                          <a:pt x="0" y="556403"/>
                        </a:cubicBezTo>
                        <a:cubicBezTo>
                          <a:pt x="-59825" y="343500"/>
                          <a:pt x="12054" y="266967"/>
                          <a:pt x="0" y="0"/>
                        </a:cubicBezTo>
                        <a:close/>
                      </a:path>
                      <a:path w="10134600" h="1135517" stroke="0" extrusionOk="0">
                        <a:moveTo>
                          <a:pt x="0" y="0"/>
                        </a:moveTo>
                        <a:cubicBezTo>
                          <a:pt x="291724" y="-51896"/>
                          <a:pt x="542898" y="2256"/>
                          <a:pt x="697499" y="0"/>
                        </a:cubicBezTo>
                        <a:cubicBezTo>
                          <a:pt x="852100" y="-2256"/>
                          <a:pt x="903966" y="919"/>
                          <a:pt x="989614" y="0"/>
                        </a:cubicBezTo>
                        <a:cubicBezTo>
                          <a:pt x="1075263" y="-919"/>
                          <a:pt x="1307092" y="70262"/>
                          <a:pt x="1585767" y="0"/>
                        </a:cubicBezTo>
                        <a:cubicBezTo>
                          <a:pt x="1864442" y="-70262"/>
                          <a:pt x="1837970" y="45189"/>
                          <a:pt x="1979228" y="0"/>
                        </a:cubicBezTo>
                        <a:cubicBezTo>
                          <a:pt x="2120486" y="-45189"/>
                          <a:pt x="2465663" y="13946"/>
                          <a:pt x="2778073" y="0"/>
                        </a:cubicBezTo>
                        <a:cubicBezTo>
                          <a:pt x="3090484" y="-13946"/>
                          <a:pt x="3109230" y="57922"/>
                          <a:pt x="3272880" y="0"/>
                        </a:cubicBezTo>
                        <a:cubicBezTo>
                          <a:pt x="3436530" y="-57922"/>
                          <a:pt x="3635383" y="15368"/>
                          <a:pt x="3767687" y="0"/>
                        </a:cubicBezTo>
                        <a:cubicBezTo>
                          <a:pt x="3899991" y="-15368"/>
                          <a:pt x="4122690" y="41751"/>
                          <a:pt x="4262494" y="0"/>
                        </a:cubicBezTo>
                        <a:cubicBezTo>
                          <a:pt x="4402298" y="-41751"/>
                          <a:pt x="4662348" y="2223"/>
                          <a:pt x="4858646" y="0"/>
                        </a:cubicBezTo>
                        <a:cubicBezTo>
                          <a:pt x="5054944" y="-2223"/>
                          <a:pt x="5157182" y="46639"/>
                          <a:pt x="5252107" y="0"/>
                        </a:cubicBezTo>
                        <a:cubicBezTo>
                          <a:pt x="5347032" y="-46639"/>
                          <a:pt x="5766322" y="76388"/>
                          <a:pt x="5949606" y="0"/>
                        </a:cubicBezTo>
                        <a:cubicBezTo>
                          <a:pt x="6132890" y="-76388"/>
                          <a:pt x="6148413" y="9244"/>
                          <a:pt x="6343067" y="0"/>
                        </a:cubicBezTo>
                        <a:cubicBezTo>
                          <a:pt x="6537721" y="-9244"/>
                          <a:pt x="6883926" y="16683"/>
                          <a:pt x="7040566" y="0"/>
                        </a:cubicBezTo>
                        <a:cubicBezTo>
                          <a:pt x="7197206" y="-16683"/>
                          <a:pt x="7326834" y="19644"/>
                          <a:pt x="7535373" y="0"/>
                        </a:cubicBezTo>
                        <a:cubicBezTo>
                          <a:pt x="7743912" y="-19644"/>
                          <a:pt x="7969167" y="19282"/>
                          <a:pt x="8334218" y="0"/>
                        </a:cubicBezTo>
                        <a:cubicBezTo>
                          <a:pt x="8699269" y="-19282"/>
                          <a:pt x="8870091" y="63668"/>
                          <a:pt x="9031717" y="0"/>
                        </a:cubicBezTo>
                        <a:cubicBezTo>
                          <a:pt x="9193343" y="-63668"/>
                          <a:pt x="9318396" y="16946"/>
                          <a:pt x="9526524" y="0"/>
                        </a:cubicBezTo>
                        <a:cubicBezTo>
                          <a:pt x="9734652" y="-16946"/>
                          <a:pt x="9950037" y="69328"/>
                          <a:pt x="10134600" y="0"/>
                        </a:cubicBezTo>
                        <a:cubicBezTo>
                          <a:pt x="10144911" y="268534"/>
                          <a:pt x="10098550" y="423670"/>
                          <a:pt x="10134600" y="556403"/>
                        </a:cubicBezTo>
                        <a:cubicBezTo>
                          <a:pt x="10170650" y="689136"/>
                          <a:pt x="10094715" y="859936"/>
                          <a:pt x="10134600" y="1135517"/>
                        </a:cubicBezTo>
                        <a:cubicBezTo>
                          <a:pt x="10025951" y="1173421"/>
                          <a:pt x="9835375" y="1092279"/>
                          <a:pt x="9741139" y="1135517"/>
                        </a:cubicBezTo>
                        <a:cubicBezTo>
                          <a:pt x="9646903" y="1178755"/>
                          <a:pt x="9300383" y="1119916"/>
                          <a:pt x="8942294" y="1135517"/>
                        </a:cubicBezTo>
                        <a:cubicBezTo>
                          <a:pt x="8584206" y="1151118"/>
                          <a:pt x="8307639" y="1117984"/>
                          <a:pt x="8143449" y="1135517"/>
                        </a:cubicBezTo>
                        <a:cubicBezTo>
                          <a:pt x="7979259" y="1153050"/>
                          <a:pt x="7741837" y="1077412"/>
                          <a:pt x="7445950" y="1135517"/>
                        </a:cubicBezTo>
                        <a:cubicBezTo>
                          <a:pt x="7150063" y="1193622"/>
                          <a:pt x="7077279" y="1108330"/>
                          <a:pt x="6849797" y="1135517"/>
                        </a:cubicBezTo>
                        <a:cubicBezTo>
                          <a:pt x="6622315" y="1162704"/>
                          <a:pt x="6297187" y="1097997"/>
                          <a:pt x="6050952" y="1135517"/>
                        </a:cubicBezTo>
                        <a:cubicBezTo>
                          <a:pt x="5804718" y="1173037"/>
                          <a:pt x="5784084" y="1133939"/>
                          <a:pt x="5657491" y="1135517"/>
                        </a:cubicBezTo>
                        <a:cubicBezTo>
                          <a:pt x="5530898" y="1137095"/>
                          <a:pt x="5189212" y="1131232"/>
                          <a:pt x="5061338" y="1135517"/>
                        </a:cubicBezTo>
                        <a:cubicBezTo>
                          <a:pt x="4933464" y="1139802"/>
                          <a:pt x="4836353" y="1105278"/>
                          <a:pt x="4667878" y="1135517"/>
                        </a:cubicBezTo>
                        <a:cubicBezTo>
                          <a:pt x="4499403" y="1165756"/>
                          <a:pt x="4308652" y="1062106"/>
                          <a:pt x="3970379" y="1135517"/>
                        </a:cubicBezTo>
                        <a:cubicBezTo>
                          <a:pt x="3632106" y="1208928"/>
                          <a:pt x="3561177" y="1133528"/>
                          <a:pt x="3374226" y="1135517"/>
                        </a:cubicBezTo>
                        <a:cubicBezTo>
                          <a:pt x="3187275" y="1137506"/>
                          <a:pt x="3097553" y="1077010"/>
                          <a:pt x="2879419" y="1135517"/>
                        </a:cubicBezTo>
                        <a:cubicBezTo>
                          <a:pt x="2661285" y="1194024"/>
                          <a:pt x="2460463" y="1134827"/>
                          <a:pt x="2181920" y="1135517"/>
                        </a:cubicBezTo>
                        <a:cubicBezTo>
                          <a:pt x="1903377" y="1136207"/>
                          <a:pt x="1805527" y="1105096"/>
                          <a:pt x="1687113" y="1135517"/>
                        </a:cubicBezTo>
                        <a:cubicBezTo>
                          <a:pt x="1568699" y="1165938"/>
                          <a:pt x="1264276" y="1133886"/>
                          <a:pt x="1090960" y="1135517"/>
                        </a:cubicBezTo>
                        <a:cubicBezTo>
                          <a:pt x="917644" y="1137148"/>
                          <a:pt x="755494" y="1108251"/>
                          <a:pt x="596153" y="1135517"/>
                        </a:cubicBezTo>
                        <a:cubicBezTo>
                          <a:pt x="436812" y="1162783"/>
                          <a:pt x="230636" y="1076595"/>
                          <a:pt x="0" y="1135517"/>
                        </a:cubicBezTo>
                        <a:cubicBezTo>
                          <a:pt x="-42501" y="911705"/>
                          <a:pt x="44402" y="762819"/>
                          <a:pt x="0" y="556403"/>
                        </a:cubicBezTo>
                        <a:cubicBezTo>
                          <a:pt x="-44402" y="349987"/>
                          <a:pt x="2193" y="1630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Advanced Band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Q2 W5 –November 8-12, 2021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71816-B71C-4662-BCA7-A7FAB700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211" y="1342001"/>
            <a:ext cx="4861131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4861131"/>
                      <a:gd name="connsiteY0" fmla="*/ 0 h 499911"/>
                      <a:gd name="connsiteX1" fmla="*/ 540126 w 4861131"/>
                      <a:gd name="connsiteY1" fmla="*/ 0 h 499911"/>
                      <a:gd name="connsiteX2" fmla="*/ 1080251 w 4861131"/>
                      <a:gd name="connsiteY2" fmla="*/ 0 h 499911"/>
                      <a:gd name="connsiteX3" fmla="*/ 1668988 w 4861131"/>
                      <a:gd name="connsiteY3" fmla="*/ 0 h 499911"/>
                      <a:gd name="connsiteX4" fmla="*/ 2257725 w 4861131"/>
                      <a:gd name="connsiteY4" fmla="*/ 0 h 499911"/>
                      <a:gd name="connsiteX5" fmla="*/ 2749240 w 4861131"/>
                      <a:gd name="connsiteY5" fmla="*/ 0 h 499911"/>
                      <a:gd name="connsiteX6" fmla="*/ 3337977 w 4861131"/>
                      <a:gd name="connsiteY6" fmla="*/ 0 h 499911"/>
                      <a:gd name="connsiteX7" fmla="*/ 3926714 w 4861131"/>
                      <a:gd name="connsiteY7" fmla="*/ 0 h 499911"/>
                      <a:gd name="connsiteX8" fmla="*/ 4861131 w 4861131"/>
                      <a:gd name="connsiteY8" fmla="*/ 0 h 499911"/>
                      <a:gd name="connsiteX9" fmla="*/ 4861131 w 4861131"/>
                      <a:gd name="connsiteY9" fmla="*/ 499911 h 499911"/>
                      <a:gd name="connsiteX10" fmla="*/ 4321005 w 4861131"/>
                      <a:gd name="connsiteY10" fmla="*/ 499911 h 499911"/>
                      <a:gd name="connsiteX11" fmla="*/ 3683657 w 4861131"/>
                      <a:gd name="connsiteY11" fmla="*/ 499911 h 499911"/>
                      <a:gd name="connsiteX12" fmla="*/ 3240754 w 4861131"/>
                      <a:gd name="connsiteY12" fmla="*/ 499911 h 499911"/>
                      <a:gd name="connsiteX13" fmla="*/ 2603406 w 4861131"/>
                      <a:gd name="connsiteY13" fmla="*/ 499911 h 499911"/>
                      <a:gd name="connsiteX14" fmla="*/ 2111891 w 4861131"/>
                      <a:gd name="connsiteY14" fmla="*/ 499911 h 499911"/>
                      <a:gd name="connsiteX15" fmla="*/ 1474543 w 4861131"/>
                      <a:gd name="connsiteY15" fmla="*/ 499911 h 499911"/>
                      <a:gd name="connsiteX16" fmla="*/ 983029 w 4861131"/>
                      <a:gd name="connsiteY16" fmla="*/ 499911 h 499911"/>
                      <a:gd name="connsiteX17" fmla="*/ 0 w 4861131"/>
                      <a:gd name="connsiteY17" fmla="*/ 499911 h 499911"/>
                      <a:gd name="connsiteX18" fmla="*/ 0 w 4861131"/>
                      <a:gd name="connsiteY18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1131" h="499911" fill="none" extrusionOk="0">
                        <a:moveTo>
                          <a:pt x="0" y="0"/>
                        </a:moveTo>
                        <a:cubicBezTo>
                          <a:pt x="206996" y="-53969"/>
                          <a:pt x="345531" y="35401"/>
                          <a:pt x="540126" y="0"/>
                        </a:cubicBezTo>
                        <a:cubicBezTo>
                          <a:pt x="734721" y="-35401"/>
                          <a:pt x="895071" y="19755"/>
                          <a:pt x="1080251" y="0"/>
                        </a:cubicBezTo>
                        <a:cubicBezTo>
                          <a:pt x="1265431" y="-19755"/>
                          <a:pt x="1490381" y="35605"/>
                          <a:pt x="1668988" y="0"/>
                        </a:cubicBezTo>
                        <a:cubicBezTo>
                          <a:pt x="1847595" y="-35605"/>
                          <a:pt x="2061692" y="2965"/>
                          <a:pt x="2257725" y="0"/>
                        </a:cubicBezTo>
                        <a:cubicBezTo>
                          <a:pt x="2453758" y="-2965"/>
                          <a:pt x="2584471" y="11652"/>
                          <a:pt x="2749240" y="0"/>
                        </a:cubicBezTo>
                        <a:cubicBezTo>
                          <a:pt x="2914010" y="-11652"/>
                          <a:pt x="3126298" y="50324"/>
                          <a:pt x="3337977" y="0"/>
                        </a:cubicBezTo>
                        <a:cubicBezTo>
                          <a:pt x="3549656" y="-50324"/>
                          <a:pt x="3666255" y="57469"/>
                          <a:pt x="3926714" y="0"/>
                        </a:cubicBezTo>
                        <a:cubicBezTo>
                          <a:pt x="4187173" y="-57469"/>
                          <a:pt x="4436303" y="38386"/>
                          <a:pt x="4861131" y="0"/>
                        </a:cubicBezTo>
                        <a:cubicBezTo>
                          <a:pt x="4896043" y="178106"/>
                          <a:pt x="4842580" y="391748"/>
                          <a:pt x="4861131" y="499911"/>
                        </a:cubicBezTo>
                        <a:cubicBezTo>
                          <a:pt x="4633324" y="525861"/>
                          <a:pt x="4496952" y="469659"/>
                          <a:pt x="4321005" y="499911"/>
                        </a:cubicBezTo>
                        <a:cubicBezTo>
                          <a:pt x="4145058" y="530163"/>
                          <a:pt x="3829385" y="498104"/>
                          <a:pt x="3683657" y="499911"/>
                        </a:cubicBezTo>
                        <a:cubicBezTo>
                          <a:pt x="3537929" y="501718"/>
                          <a:pt x="3441237" y="457184"/>
                          <a:pt x="3240754" y="499911"/>
                        </a:cubicBezTo>
                        <a:cubicBezTo>
                          <a:pt x="3040271" y="542638"/>
                          <a:pt x="2775784" y="445293"/>
                          <a:pt x="2603406" y="499911"/>
                        </a:cubicBezTo>
                        <a:cubicBezTo>
                          <a:pt x="2431028" y="554529"/>
                          <a:pt x="2293493" y="499438"/>
                          <a:pt x="2111891" y="499911"/>
                        </a:cubicBezTo>
                        <a:cubicBezTo>
                          <a:pt x="1930289" y="500384"/>
                          <a:pt x="1752460" y="463325"/>
                          <a:pt x="1474543" y="499911"/>
                        </a:cubicBezTo>
                        <a:cubicBezTo>
                          <a:pt x="1196626" y="536497"/>
                          <a:pt x="1203187" y="476166"/>
                          <a:pt x="983029" y="499911"/>
                        </a:cubicBezTo>
                        <a:cubicBezTo>
                          <a:pt x="762871" y="523656"/>
                          <a:pt x="211391" y="404481"/>
                          <a:pt x="0" y="499911"/>
                        </a:cubicBezTo>
                        <a:cubicBezTo>
                          <a:pt x="-10051" y="375344"/>
                          <a:pt x="25669" y="189408"/>
                          <a:pt x="0" y="0"/>
                        </a:cubicBezTo>
                        <a:close/>
                      </a:path>
                      <a:path w="4861131" h="499911" stroke="0" extrusionOk="0">
                        <a:moveTo>
                          <a:pt x="0" y="0"/>
                        </a:moveTo>
                        <a:cubicBezTo>
                          <a:pt x="261842" y="-63730"/>
                          <a:pt x="380582" y="17844"/>
                          <a:pt x="637348" y="0"/>
                        </a:cubicBezTo>
                        <a:cubicBezTo>
                          <a:pt x="894114" y="-17844"/>
                          <a:pt x="955775" y="54914"/>
                          <a:pt x="1128863" y="0"/>
                        </a:cubicBezTo>
                        <a:cubicBezTo>
                          <a:pt x="1301952" y="-54914"/>
                          <a:pt x="1358566" y="36409"/>
                          <a:pt x="1523154" y="0"/>
                        </a:cubicBezTo>
                        <a:cubicBezTo>
                          <a:pt x="1687742" y="-36409"/>
                          <a:pt x="1895484" y="24035"/>
                          <a:pt x="2063280" y="0"/>
                        </a:cubicBezTo>
                        <a:cubicBezTo>
                          <a:pt x="2231076" y="-24035"/>
                          <a:pt x="2487708" y="42204"/>
                          <a:pt x="2603406" y="0"/>
                        </a:cubicBezTo>
                        <a:cubicBezTo>
                          <a:pt x="2719104" y="-42204"/>
                          <a:pt x="2920767" y="42430"/>
                          <a:pt x="3094920" y="0"/>
                        </a:cubicBezTo>
                        <a:cubicBezTo>
                          <a:pt x="3269073" y="-42430"/>
                          <a:pt x="3470260" y="63266"/>
                          <a:pt x="3635046" y="0"/>
                        </a:cubicBezTo>
                        <a:cubicBezTo>
                          <a:pt x="3799832" y="-63266"/>
                          <a:pt x="3998682" y="69693"/>
                          <a:pt x="4223783" y="0"/>
                        </a:cubicBezTo>
                        <a:cubicBezTo>
                          <a:pt x="4448884" y="-69693"/>
                          <a:pt x="4723189" y="4699"/>
                          <a:pt x="4861131" y="0"/>
                        </a:cubicBezTo>
                        <a:cubicBezTo>
                          <a:pt x="4866040" y="215237"/>
                          <a:pt x="4818480" y="337698"/>
                          <a:pt x="4861131" y="499911"/>
                        </a:cubicBezTo>
                        <a:cubicBezTo>
                          <a:pt x="4724095" y="551612"/>
                          <a:pt x="4611246" y="454287"/>
                          <a:pt x="4418228" y="499911"/>
                        </a:cubicBezTo>
                        <a:cubicBezTo>
                          <a:pt x="4225210" y="545535"/>
                          <a:pt x="4076298" y="442452"/>
                          <a:pt x="3780880" y="499911"/>
                        </a:cubicBezTo>
                        <a:cubicBezTo>
                          <a:pt x="3485462" y="557370"/>
                          <a:pt x="3458843" y="431781"/>
                          <a:pt x="3192143" y="499911"/>
                        </a:cubicBezTo>
                        <a:cubicBezTo>
                          <a:pt x="2925443" y="568041"/>
                          <a:pt x="2837261" y="447229"/>
                          <a:pt x="2700628" y="499911"/>
                        </a:cubicBezTo>
                        <a:cubicBezTo>
                          <a:pt x="2563996" y="552593"/>
                          <a:pt x="2247569" y="493084"/>
                          <a:pt x="2063280" y="499911"/>
                        </a:cubicBezTo>
                        <a:cubicBezTo>
                          <a:pt x="1878991" y="506738"/>
                          <a:pt x="1788075" y="476974"/>
                          <a:pt x="1668988" y="499911"/>
                        </a:cubicBezTo>
                        <a:cubicBezTo>
                          <a:pt x="1549901" y="522848"/>
                          <a:pt x="1343178" y="430004"/>
                          <a:pt x="1080251" y="499911"/>
                        </a:cubicBezTo>
                        <a:cubicBezTo>
                          <a:pt x="817324" y="569818"/>
                          <a:pt x="778907" y="463942"/>
                          <a:pt x="685960" y="499911"/>
                        </a:cubicBezTo>
                        <a:cubicBezTo>
                          <a:pt x="593013" y="535880"/>
                          <a:pt x="174694" y="435127"/>
                          <a:pt x="0" y="499911"/>
                        </a:cubicBezTo>
                        <a:cubicBezTo>
                          <a:pt x="-27083" y="397382"/>
                          <a:pt x="55057" y="2224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>
                <a:solidFill>
                  <a:srgbClr val="000000"/>
                </a:solidFill>
              </a:rPr>
              <a:t>Tasks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E0F3-3105-40F2-95FE-C0B37102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11" y="1881294"/>
            <a:ext cx="4861131" cy="4784996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53369058">
                  <a:custGeom>
                    <a:avLst/>
                    <a:gdLst>
                      <a:gd name="connsiteX0" fmla="*/ 0 w 4861131"/>
                      <a:gd name="connsiteY0" fmla="*/ 0 h 4784996"/>
                      <a:gd name="connsiteX1" fmla="*/ 491514 w 4861131"/>
                      <a:gd name="connsiteY1" fmla="*/ 0 h 4784996"/>
                      <a:gd name="connsiteX2" fmla="*/ 1128863 w 4861131"/>
                      <a:gd name="connsiteY2" fmla="*/ 0 h 4784996"/>
                      <a:gd name="connsiteX3" fmla="*/ 1766211 w 4861131"/>
                      <a:gd name="connsiteY3" fmla="*/ 0 h 4784996"/>
                      <a:gd name="connsiteX4" fmla="*/ 2306337 w 4861131"/>
                      <a:gd name="connsiteY4" fmla="*/ 0 h 4784996"/>
                      <a:gd name="connsiteX5" fmla="*/ 2943685 w 4861131"/>
                      <a:gd name="connsiteY5" fmla="*/ 0 h 4784996"/>
                      <a:gd name="connsiteX6" fmla="*/ 3532422 w 4861131"/>
                      <a:gd name="connsiteY6" fmla="*/ 0 h 4784996"/>
                      <a:gd name="connsiteX7" fmla="*/ 4072548 w 4861131"/>
                      <a:gd name="connsiteY7" fmla="*/ 0 h 4784996"/>
                      <a:gd name="connsiteX8" fmla="*/ 4861131 w 4861131"/>
                      <a:gd name="connsiteY8" fmla="*/ 0 h 4784996"/>
                      <a:gd name="connsiteX9" fmla="*/ 4861131 w 4861131"/>
                      <a:gd name="connsiteY9" fmla="*/ 502425 h 4784996"/>
                      <a:gd name="connsiteX10" fmla="*/ 4861131 w 4861131"/>
                      <a:gd name="connsiteY10" fmla="*/ 1004849 h 4784996"/>
                      <a:gd name="connsiteX11" fmla="*/ 4861131 w 4861131"/>
                      <a:gd name="connsiteY11" fmla="*/ 1602974 h 4784996"/>
                      <a:gd name="connsiteX12" fmla="*/ 4861131 w 4861131"/>
                      <a:gd name="connsiteY12" fmla="*/ 2248948 h 4784996"/>
                      <a:gd name="connsiteX13" fmla="*/ 4861131 w 4861131"/>
                      <a:gd name="connsiteY13" fmla="*/ 2703523 h 4784996"/>
                      <a:gd name="connsiteX14" fmla="*/ 4861131 w 4861131"/>
                      <a:gd name="connsiteY14" fmla="*/ 3301647 h 4784996"/>
                      <a:gd name="connsiteX15" fmla="*/ 4861131 w 4861131"/>
                      <a:gd name="connsiteY15" fmla="*/ 3899772 h 4784996"/>
                      <a:gd name="connsiteX16" fmla="*/ 4861131 w 4861131"/>
                      <a:gd name="connsiteY16" fmla="*/ 4784996 h 4784996"/>
                      <a:gd name="connsiteX17" fmla="*/ 4369617 w 4861131"/>
                      <a:gd name="connsiteY17" fmla="*/ 4784996 h 4784996"/>
                      <a:gd name="connsiteX18" fmla="*/ 3926714 w 4861131"/>
                      <a:gd name="connsiteY18" fmla="*/ 4784996 h 4784996"/>
                      <a:gd name="connsiteX19" fmla="*/ 3532422 w 4861131"/>
                      <a:gd name="connsiteY19" fmla="*/ 4784996 h 4784996"/>
                      <a:gd name="connsiteX20" fmla="*/ 2895074 w 4861131"/>
                      <a:gd name="connsiteY20" fmla="*/ 4784996 h 4784996"/>
                      <a:gd name="connsiteX21" fmla="*/ 2452171 w 4861131"/>
                      <a:gd name="connsiteY21" fmla="*/ 4784996 h 4784996"/>
                      <a:gd name="connsiteX22" fmla="*/ 1863434 w 4861131"/>
                      <a:gd name="connsiteY22" fmla="*/ 4784996 h 4784996"/>
                      <a:gd name="connsiteX23" fmla="*/ 1371919 w 4861131"/>
                      <a:gd name="connsiteY23" fmla="*/ 4784996 h 4784996"/>
                      <a:gd name="connsiteX24" fmla="*/ 831794 w 4861131"/>
                      <a:gd name="connsiteY24" fmla="*/ 4784996 h 4784996"/>
                      <a:gd name="connsiteX25" fmla="*/ 0 w 4861131"/>
                      <a:gd name="connsiteY25" fmla="*/ 4784996 h 4784996"/>
                      <a:gd name="connsiteX26" fmla="*/ 0 w 4861131"/>
                      <a:gd name="connsiteY26" fmla="*/ 4186872 h 4784996"/>
                      <a:gd name="connsiteX27" fmla="*/ 0 w 4861131"/>
                      <a:gd name="connsiteY27" fmla="*/ 3636597 h 4784996"/>
                      <a:gd name="connsiteX28" fmla="*/ 0 w 4861131"/>
                      <a:gd name="connsiteY28" fmla="*/ 2942773 h 4784996"/>
                      <a:gd name="connsiteX29" fmla="*/ 0 w 4861131"/>
                      <a:gd name="connsiteY29" fmla="*/ 2248948 h 4784996"/>
                      <a:gd name="connsiteX30" fmla="*/ 0 w 4861131"/>
                      <a:gd name="connsiteY30" fmla="*/ 1794374 h 4784996"/>
                      <a:gd name="connsiteX31" fmla="*/ 0 w 4861131"/>
                      <a:gd name="connsiteY31" fmla="*/ 1148399 h 4784996"/>
                      <a:gd name="connsiteX32" fmla="*/ 0 w 4861131"/>
                      <a:gd name="connsiteY32" fmla="*/ 0 h 4784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61131" h="4784996" fill="none" extrusionOk="0">
                        <a:moveTo>
                          <a:pt x="0" y="0"/>
                        </a:moveTo>
                        <a:cubicBezTo>
                          <a:pt x="177568" y="-3404"/>
                          <a:pt x="277881" y="6211"/>
                          <a:pt x="491514" y="0"/>
                        </a:cubicBezTo>
                        <a:cubicBezTo>
                          <a:pt x="705147" y="-6211"/>
                          <a:pt x="878073" y="50407"/>
                          <a:pt x="1128863" y="0"/>
                        </a:cubicBezTo>
                        <a:cubicBezTo>
                          <a:pt x="1379653" y="-50407"/>
                          <a:pt x="1486023" y="17439"/>
                          <a:pt x="1766211" y="0"/>
                        </a:cubicBezTo>
                        <a:cubicBezTo>
                          <a:pt x="2046399" y="-17439"/>
                          <a:pt x="2054161" y="5695"/>
                          <a:pt x="2306337" y="0"/>
                        </a:cubicBezTo>
                        <a:cubicBezTo>
                          <a:pt x="2558513" y="-5695"/>
                          <a:pt x="2786107" y="31828"/>
                          <a:pt x="2943685" y="0"/>
                        </a:cubicBezTo>
                        <a:cubicBezTo>
                          <a:pt x="3101263" y="-31828"/>
                          <a:pt x="3240763" y="9919"/>
                          <a:pt x="3532422" y="0"/>
                        </a:cubicBezTo>
                        <a:cubicBezTo>
                          <a:pt x="3824081" y="-9919"/>
                          <a:pt x="3868955" y="15194"/>
                          <a:pt x="4072548" y="0"/>
                        </a:cubicBezTo>
                        <a:cubicBezTo>
                          <a:pt x="4276141" y="-15194"/>
                          <a:pt x="4572411" y="55503"/>
                          <a:pt x="4861131" y="0"/>
                        </a:cubicBezTo>
                        <a:cubicBezTo>
                          <a:pt x="4892685" y="146108"/>
                          <a:pt x="4812998" y="377097"/>
                          <a:pt x="4861131" y="502425"/>
                        </a:cubicBezTo>
                        <a:cubicBezTo>
                          <a:pt x="4909264" y="627753"/>
                          <a:pt x="4813452" y="757959"/>
                          <a:pt x="4861131" y="1004849"/>
                        </a:cubicBezTo>
                        <a:cubicBezTo>
                          <a:pt x="4908810" y="1251739"/>
                          <a:pt x="4796054" y="1395944"/>
                          <a:pt x="4861131" y="1602974"/>
                        </a:cubicBezTo>
                        <a:cubicBezTo>
                          <a:pt x="4926208" y="1810004"/>
                          <a:pt x="4846098" y="1950281"/>
                          <a:pt x="4861131" y="2248948"/>
                        </a:cubicBezTo>
                        <a:cubicBezTo>
                          <a:pt x="4876164" y="2547615"/>
                          <a:pt x="4819054" y="2504932"/>
                          <a:pt x="4861131" y="2703523"/>
                        </a:cubicBezTo>
                        <a:cubicBezTo>
                          <a:pt x="4903208" y="2902114"/>
                          <a:pt x="4850887" y="3069923"/>
                          <a:pt x="4861131" y="3301647"/>
                        </a:cubicBezTo>
                        <a:cubicBezTo>
                          <a:pt x="4871375" y="3533371"/>
                          <a:pt x="4833959" y="3603366"/>
                          <a:pt x="4861131" y="3899772"/>
                        </a:cubicBezTo>
                        <a:cubicBezTo>
                          <a:pt x="4888303" y="4196179"/>
                          <a:pt x="4790482" y="4444292"/>
                          <a:pt x="4861131" y="4784996"/>
                        </a:cubicBezTo>
                        <a:cubicBezTo>
                          <a:pt x="4622582" y="4800897"/>
                          <a:pt x="4541713" y="4766029"/>
                          <a:pt x="4369617" y="4784996"/>
                        </a:cubicBezTo>
                        <a:cubicBezTo>
                          <a:pt x="4197521" y="4803963"/>
                          <a:pt x="4074514" y="4775149"/>
                          <a:pt x="3926714" y="4784996"/>
                        </a:cubicBezTo>
                        <a:cubicBezTo>
                          <a:pt x="3778914" y="4794843"/>
                          <a:pt x="3662344" y="4783717"/>
                          <a:pt x="3532422" y="4784996"/>
                        </a:cubicBezTo>
                        <a:cubicBezTo>
                          <a:pt x="3402500" y="4786275"/>
                          <a:pt x="3103431" y="4774894"/>
                          <a:pt x="2895074" y="4784996"/>
                        </a:cubicBezTo>
                        <a:cubicBezTo>
                          <a:pt x="2686717" y="4795098"/>
                          <a:pt x="2582952" y="4767192"/>
                          <a:pt x="2452171" y="4784996"/>
                        </a:cubicBezTo>
                        <a:cubicBezTo>
                          <a:pt x="2321390" y="4802800"/>
                          <a:pt x="2098068" y="4773164"/>
                          <a:pt x="1863434" y="4784996"/>
                        </a:cubicBezTo>
                        <a:cubicBezTo>
                          <a:pt x="1628800" y="4796828"/>
                          <a:pt x="1594879" y="4726478"/>
                          <a:pt x="1371919" y="4784996"/>
                        </a:cubicBezTo>
                        <a:cubicBezTo>
                          <a:pt x="1148960" y="4843514"/>
                          <a:pt x="1094415" y="4732823"/>
                          <a:pt x="831794" y="4784996"/>
                        </a:cubicBezTo>
                        <a:cubicBezTo>
                          <a:pt x="569173" y="4837169"/>
                          <a:pt x="321458" y="4701106"/>
                          <a:pt x="0" y="4784996"/>
                        </a:cubicBezTo>
                        <a:cubicBezTo>
                          <a:pt x="-13900" y="4554509"/>
                          <a:pt x="35907" y="4388985"/>
                          <a:pt x="0" y="4186872"/>
                        </a:cubicBezTo>
                        <a:cubicBezTo>
                          <a:pt x="-35907" y="3984759"/>
                          <a:pt x="19552" y="3800600"/>
                          <a:pt x="0" y="3636597"/>
                        </a:cubicBezTo>
                        <a:cubicBezTo>
                          <a:pt x="-19552" y="3472594"/>
                          <a:pt x="41044" y="3242363"/>
                          <a:pt x="0" y="2942773"/>
                        </a:cubicBezTo>
                        <a:cubicBezTo>
                          <a:pt x="-41044" y="2643183"/>
                          <a:pt x="5223" y="2429983"/>
                          <a:pt x="0" y="2248948"/>
                        </a:cubicBezTo>
                        <a:cubicBezTo>
                          <a:pt x="-5223" y="2067914"/>
                          <a:pt x="37313" y="1968058"/>
                          <a:pt x="0" y="1794374"/>
                        </a:cubicBezTo>
                        <a:cubicBezTo>
                          <a:pt x="-37313" y="1620690"/>
                          <a:pt x="68031" y="1313288"/>
                          <a:pt x="0" y="1148399"/>
                        </a:cubicBezTo>
                        <a:cubicBezTo>
                          <a:pt x="-68031" y="983510"/>
                          <a:pt x="130908" y="449469"/>
                          <a:pt x="0" y="0"/>
                        </a:cubicBezTo>
                        <a:close/>
                      </a:path>
                      <a:path w="4861131" h="4784996" stroke="0" extrusionOk="0">
                        <a:moveTo>
                          <a:pt x="0" y="0"/>
                        </a:moveTo>
                        <a:cubicBezTo>
                          <a:pt x="89875" y="-34542"/>
                          <a:pt x="303397" y="28993"/>
                          <a:pt x="394292" y="0"/>
                        </a:cubicBezTo>
                        <a:cubicBezTo>
                          <a:pt x="485187" y="-28993"/>
                          <a:pt x="793775" y="7492"/>
                          <a:pt x="1031640" y="0"/>
                        </a:cubicBezTo>
                        <a:cubicBezTo>
                          <a:pt x="1269505" y="-7492"/>
                          <a:pt x="1363814" y="47999"/>
                          <a:pt x="1571766" y="0"/>
                        </a:cubicBezTo>
                        <a:cubicBezTo>
                          <a:pt x="1779718" y="-47999"/>
                          <a:pt x="1894808" y="37758"/>
                          <a:pt x="2014669" y="0"/>
                        </a:cubicBezTo>
                        <a:cubicBezTo>
                          <a:pt x="2134530" y="-37758"/>
                          <a:pt x="2356697" y="14345"/>
                          <a:pt x="2554794" y="0"/>
                        </a:cubicBezTo>
                        <a:cubicBezTo>
                          <a:pt x="2752892" y="-14345"/>
                          <a:pt x="2931823" y="8302"/>
                          <a:pt x="3046309" y="0"/>
                        </a:cubicBezTo>
                        <a:cubicBezTo>
                          <a:pt x="3160795" y="-8302"/>
                          <a:pt x="3365354" y="51954"/>
                          <a:pt x="3489212" y="0"/>
                        </a:cubicBezTo>
                        <a:cubicBezTo>
                          <a:pt x="3613070" y="-51954"/>
                          <a:pt x="3864987" y="21227"/>
                          <a:pt x="4126560" y="0"/>
                        </a:cubicBezTo>
                        <a:cubicBezTo>
                          <a:pt x="4388133" y="-21227"/>
                          <a:pt x="4525898" y="38451"/>
                          <a:pt x="4861131" y="0"/>
                        </a:cubicBezTo>
                        <a:cubicBezTo>
                          <a:pt x="4869746" y="189563"/>
                          <a:pt x="4850329" y="306706"/>
                          <a:pt x="4861131" y="502425"/>
                        </a:cubicBezTo>
                        <a:cubicBezTo>
                          <a:pt x="4871933" y="698145"/>
                          <a:pt x="4856350" y="874527"/>
                          <a:pt x="4861131" y="1100549"/>
                        </a:cubicBezTo>
                        <a:cubicBezTo>
                          <a:pt x="4865912" y="1326571"/>
                          <a:pt x="4836575" y="1481499"/>
                          <a:pt x="4861131" y="1746524"/>
                        </a:cubicBezTo>
                        <a:cubicBezTo>
                          <a:pt x="4885687" y="2011550"/>
                          <a:pt x="4824246" y="2210525"/>
                          <a:pt x="4861131" y="2344648"/>
                        </a:cubicBezTo>
                        <a:cubicBezTo>
                          <a:pt x="4898016" y="2478771"/>
                          <a:pt x="4815595" y="2659544"/>
                          <a:pt x="4861131" y="2799223"/>
                        </a:cubicBezTo>
                        <a:cubicBezTo>
                          <a:pt x="4906667" y="2938902"/>
                          <a:pt x="4790166" y="3307597"/>
                          <a:pt x="4861131" y="3493047"/>
                        </a:cubicBezTo>
                        <a:cubicBezTo>
                          <a:pt x="4932096" y="3678497"/>
                          <a:pt x="4850975" y="3775637"/>
                          <a:pt x="4861131" y="3947622"/>
                        </a:cubicBezTo>
                        <a:cubicBezTo>
                          <a:pt x="4871287" y="4119608"/>
                          <a:pt x="4850687" y="4376851"/>
                          <a:pt x="4861131" y="4784996"/>
                        </a:cubicBezTo>
                        <a:cubicBezTo>
                          <a:pt x="4626867" y="4828186"/>
                          <a:pt x="4566686" y="4756781"/>
                          <a:pt x="4369617" y="4784996"/>
                        </a:cubicBezTo>
                        <a:cubicBezTo>
                          <a:pt x="4172548" y="4813211"/>
                          <a:pt x="3928640" y="4724895"/>
                          <a:pt x="3732268" y="4784996"/>
                        </a:cubicBezTo>
                        <a:cubicBezTo>
                          <a:pt x="3535896" y="4845097"/>
                          <a:pt x="3333382" y="4736321"/>
                          <a:pt x="3143531" y="4784996"/>
                        </a:cubicBezTo>
                        <a:cubicBezTo>
                          <a:pt x="2953680" y="4833671"/>
                          <a:pt x="2850307" y="4757442"/>
                          <a:pt x="2652017" y="4784996"/>
                        </a:cubicBezTo>
                        <a:cubicBezTo>
                          <a:pt x="2453727" y="4812550"/>
                          <a:pt x="2338677" y="4745013"/>
                          <a:pt x="2111891" y="4784996"/>
                        </a:cubicBezTo>
                        <a:cubicBezTo>
                          <a:pt x="1885105" y="4824979"/>
                          <a:pt x="1746850" y="4777941"/>
                          <a:pt x="1523154" y="4784996"/>
                        </a:cubicBezTo>
                        <a:cubicBezTo>
                          <a:pt x="1299458" y="4792051"/>
                          <a:pt x="1213459" y="4773636"/>
                          <a:pt x="1128863" y="4784996"/>
                        </a:cubicBezTo>
                        <a:cubicBezTo>
                          <a:pt x="1044267" y="4796356"/>
                          <a:pt x="812376" y="4780348"/>
                          <a:pt x="637348" y="4784996"/>
                        </a:cubicBezTo>
                        <a:cubicBezTo>
                          <a:pt x="462321" y="4789644"/>
                          <a:pt x="248481" y="4755564"/>
                          <a:pt x="0" y="4784996"/>
                        </a:cubicBezTo>
                        <a:cubicBezTo>
                          <a:pt x="-18574" y="4576471"/>
                          <a:pt x="8763" y="4410093"/>
                          <a:pt x="0" y="4139022"/>
                        </a:cubicBezTo>
                        <a:cubicBezTo>
                          <a:pt x="-8763" y="3867951"/>
                          <a:pt x="76189" y="3742613"/>
                          <a:pt x="0" y="3445197"/>
                        </a:cubicBezTo>
                        <a:cubicBezTo>
                          <a:pt x="-76189" y="3147781"/>
                          <a:pt x="6531" y="2944782"/>
                          <a:pt x="0" y="2799223"/>
                        </a:cubicBezTo>
                        <a:cubicBezTo>
                          <a:pt x="-6531" y="2653664"/>
                          <a:pt x="27614" y="2333847"/>
                          <a:pt x="0" y="2105398"/>
                        </a:cubicBezTo>
                        <a:cubicBezTo>
                          <a:pt x="-27614" y="1876949"/>
                          <a:pt x="15762" y="1710893"/>
                          <a:pt x="0" y="1459424"/>
                        </a:cubicBezTo>
                        <a:cubicBezTo>
                          <a:pt x="-15762" y="1207955"/>
                          <a:pt x="78587" y="1069629"/>
                          <a:pt x="0" y="765599"/>
                        </a:cubicBezTo>
                        <a:cubicBezTo>
                          <a:pt x="-78587" y="461570"/>
                          <a:pt x="21954" y="2525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Percussion – Free Rebound Stroke/Down Stroke/Tap Stroke/Up Stroke/Paradiddle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First 6 Notes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Bb, C, D, Eb, F, and low A Concert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Warm-Up in Half Notes/Quarter Notes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Accent on Achievement</a:t>
            </a:r>
          </a:p>
          <a:p>
            <a:pPr marL="617220" lvl="1" indent="-342900" algn="just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#51, 52, 56, 57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Music – Suncatcher, Holiday Music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8AB5C-B78B-4072-B105-98D25525B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342001"/>
            <a:ext cx="4916680" cy="499911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970705766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398797 w 4916680"/>
                      <a:gd name="connsiteY1" fmla="*/ 0 h 499911"/>
                      <a:gd name="connsiteX2" fmla="*/ 1043429 w 4916680"/>
                      <a:gd name="connsiteY2" fmla="*/ 0 h 499911"/>
                      <a:gd name="connsiteX3" fmla="*/ 1688060 w 4916680"/>
                      <a:gd name="connsiteY3" fmla="*/ 0 h 499911"/>
                      <a:gd name="connsiteX4" fmla="*/ 2086858 w 4916680"/>
                      <a:gd name="connsiteY4" fmla="*/ 0 h 499911"/>
                      <a:gd name="connsiteX5" fmla="*/ 2633155 w 4916680"/>
                      <a:gd name="connsiteY5" fmla="*/ 0 h 499911"/>
                      <a:gd name="connsiteX6" fmla="*/ 3081119 w 4916680"/>
                      <a:gd name="connsiteY6" fmla="*/ 0 h 499911"/>
                      <a:gd name="connsiteX7" fmla="*/ 3676584 w 4916680"/>
                      <a:gd name="connsiteY7" fmla="*/ 0 h 499911"/>
                      <a:gd name="connsiteX8" fmla="*/ 4321215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517883 w 4916680"/>
                      <a:gd name="connsiteY11" fmla="*/ 499911 h 499911"/>
                      <a:gd name="connsiteX12" fmla="*/ 4069918 w 4916680"/>
                      <a:gd name="connsiteY12" fmla="*/ 499911 h 499911"/>
                      <a:gd name="connsiteX13" fmla="*/ 3671121 w 4916680"/>
                      <a:gd name="connsiteY13" fmla="*/ 499911 h 499911"/>
                      <a:gd name="connsiteX14" fmla="*/ 3223157 w 4916680"/>
                      <a:gd name="connsiteY14" fmla="*/ 499911 h 499911"/>
                      <a:gd name="connsiteX15" fmla="*/ 2726026 w 4916680"/>
                      <a:gd name="connsiteY15" fmla="*/ 499911 h 499911"/>
                      <a:gd name="connsiteX16" fmla="*/ 2179728 w 4916680"/>
                      <a:gd name="connsiteY16" fmla="*/ 499911 h 499911"/>
                      <a:gd name="connsiteX17" fmla="*/ 1731764 w 4916680"/>
                      <a:gd name="connsiteY17" fmla="*/ 499911 h 499911"/>
                      <a:gd name="connsiteX18" fmla="*/ 1087133 w 4916680"/>
                      <a:gd name="connsiteY18" fmla="*/ 499911 h 499911"/>
                      <a:gd name="connsiteX19" fmla="*/ 540835 w 4916680"/>
                      <a:gd name="connsiteY19" fmla="*/ 499911 h 499911"/>
                      <a:gd name="connsiteX20" fmla="*/ 0 w 4916680"/>
                      <a:gd name="connsiteY20" fmla="*/ 499911 h 499911"/>
                      <a:gd name="connsiteX21" fmla="*/ 0 w 4916680"/>
                      <a:gd name="connsiteY21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39334" y="-18551"/>
                          <a:pt x="295679" y="7040"/>
                          <a:pt x="398797" y="0"/>
                        </a:cubicBezTo>
                        <a:cubicBezTo>
                          <a:pt x="501915" y="-7040"/>
                          <a:pt x="740093" y="66071"/>
                          <a:pt x="1043429" y="0"/>
                        </a:cubicBezTo>
                        <a:cubicBezTo>
                          <a:pt x="1346765" y="-66071"/>
                          <a:pt x="1389875" y="5571"/>
                          <a:pt x="1688060" y="0"/>
                        </a:cubicBezTo>
                        <a:cubicBezTo>
                          <a:pt x="1986245" y="-5571"/>
                          <a:pt x="1892747" y="6683"/>
                          <a:pt x="2086858" y="0"/>
                        </a:cubicBezTo>
                        <a:cubicBezTo>
                          <a:pt x="2280969" y="-6683"/>
                          <a:pt x="2411657" y="27100"/>
                          <a:pt x="2633155" y="0"/>
                        </a:cubicBezTo>
                        <a:cubicBezTo>
                          <a:pt x="2854653" y="-27100"/>
                          <a:pt x="2941682" y="1647"/>
                          <a:pt x="3081119" y="0"/>
                        </a:cubicBezTo>
                        <a:cubicBezTo>
                          <a:pt x="3220556" y="-1647"/>
                          <a:pt x="3481873" y="11537"/>
                          <a:pt x="3676584" y="0"/>
                        </a:cubicBezTo>
                        <a:cubicBezTo>
                          <a:pt x="3871295" y="-11537"/>
                          <a:pt x="4108659" y="40498"/>
                          <a:pt x="4321215" y="0"/>
                        </a:cubicBezTo>
                        <a:cubicBezTo>
                          <a:pt x="4533771" y="-40498"/>
                          <a:pt x="4653513" y="10361"/>
                          <a:pt x="4916680" y="0"/>
                        </a:cubicBezTo>
                        <a:cubicBezTo>
                          <a:pt x="4957665" y="193778"/>
                          <a:pt x="4857748" y="347199"/>
                          <a:pt x="4916680" y="499911"/>
                        </a:cubicBezTo>
                        <a:cubicBezTo>
                          <a:pt x="4772226" y="509346"/>
                          <a:pt x="4707105" y="491509"/>
                          <a:pt x="4517883" y="499911"/>
                        </a:cubicBezTo>
                        <a:cubicBezTo>
                          <a:pt x="4328661" y="508313"/>
                          <a:pt x="4186455" y="485596"/>
                          <a:pt x="4069918" y="499911"/>
                        </a:cubicBezTo>
                        <a:cubicBezTo>
                          <a:pt x="3953381" y="514226"/>
                          <a:pt x="3847296" y="490544"/>
                          <a:pt x="3671121" y="499911"/>
                        </a:cubicBezTo>
                        <a:cubicBezTo>
                          <a:pt x="3494946" y="509278"/>
                          <a:pt x="3315660" y="486764"/>
                          <a:pt x="3223157" y="499911"/>
                        </a:cubicBezTo>
                        <a:cubicBezTo>
                          <a:pt x="3130654" y="513058"/>
                          <a:pt x="2894472" y="485409"/>
                          <a:pt x="2726026" y="499911"/>
                        </a:cubicBezTo>
                        <a:cubicBezTo>
                          <a:pt x="2557580" y="514413"/>
                          <a:pt x="2340012" y="456155"/>
                          <a:pt x="2179728" y="499911"/>
                        </a:cubicBezTo>
                        <a:cubicBezTo>
                          <a:pt x="2019444" y="543667"/>
                          <a:pt x="1873802" y="483502"/>
                          <a:pt x="1731764" y="499911"/>
                        </a:cubicBezTo>
                        <a:cubicBezTo>
                          <a:pt x="1589726" y="516320"/>
                          <a:pt x="1400144" y="463503"/>
                          <a:pt x="1087133" y="499911"/>
                        </a:cubicBezTo>
                        <a:cubicBezTo>
                          <a:pt x="774122" y="536319"/>
                          <a:pt x="706579" y="478992"/>
                          <a:pt x="540835" y="499911"/>
                        </a:cubicBezTo>
                        <a:cubicBezTo>
                          <a:pt x="375091" y="520830"/>
                          <a:pt x="124387" y="459748"/>
                          <a:pt x="0" y="499911"/>
                        </a:cubicBezTo>
                        <a:cubicBezTo>
                          <a:pt x="-32417" y="301097"/>
                          <a:pt x="47925" y="19042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201797" y="-8130"/>
                          <a:pt x="331717" y="547"/>
                          <a:pt x="497131" y="0"/>
                        </a:cubicBezTo>
                        <a:cubicBezTo>
                          <a:pt x="662545" y="-547"/>
                          <a:pt x="938110" y="21238"/>
                          <a:pt x="1092596" y="0"/>
                        </a:cubicBezTo>
                        <a:cubicBezTo>
                          <a:pt x="1247083" y="-21238"/>
                          <a:pt x="1355671" y="5700"/>
                          <a:pt x="1491393" y="0"/>
                        </a:cubicBezTo>
                        <a:cubicBezTo>
                          <a:pt x="1627115" y="-5700"/>
                          <a:pt x="1872014" y="42922"/>
                          <a:pt x="2037691" y="0"/>
                        </a:cubicBezTo>
                        <a:cubicBezTo>
                          <a:pt x="2203368" y="-42922"/>
                          <a:pt x="2494165" y="48821"/>
                          <a:pt x="2633155" y="0"/>
                        </a:cubicBezTo>
                        <a:cubicBezTo>
                          <a:pt x="2772145" y="-48821"/>
                          <a:pt x="2872606" y="39269"/>
                          <a:pt x="3031953" y="0"/>
                        </a:cubicBezTo>
                        <a:cubicBezTo>
                          <a:pt x="3191300" y="-39269"/>
                          <a:pt x="3300991" y="42506"/>
                          <a:pt x="3529084" y="0"/>
                        </a:cubicBezTo>
                        <a:cubicBezTo>
                          <a:pt x="3757177" y="-42506"/>
                          <a:pt x="3867042" y="48181"/>
                          <a:pt x="4026215" y="0"/>
                        </a:cubicBezTo>
                        <a:cubicBezTo>
                          <a:pt x="4185388" y="-48181"/>
                          <a:pt x="4577073" y="4861"/>
                          <a:pt x="4916680" y="0"/>
                        </a:cubicBezTo>
                        <a:cubicBezTo>
                          <a:pt x="4925475" y="148543"/>
                          <a:pt x="4858324" y="296091"/>
                          <a:pt x="4916680" y="499911"/>
                        </a:cubicBezTo>
                        <a:cubicBezTo>
                          <a:pt x="4710157" y="512047"/>
                          <a:pt x="4596748" y="497645"/>
                          <a:pt x="4370382" y="499911"/>
                        </a:cubicBezTo>
                        <a:cubicBezTo>
                          <a:pt x="4144016" y="502177"/>
                          <a:pt x="4112528" y="499263"/>
                          <a:pt x="3971585" y="499911"/>
                        </a:cubicBezTo>
                        <a:cubicBezTo>
                          <a:pt x="3830642" y="500559"/>
                          <a:pt x="3632667" y="492145"/>
                          <a:pt x="3474454" y="499911"/>
                        </a:cubicBezTo>
                        <a:cubicBezTo>
                          <a:pt x="3316241" y="507677"/>
                          <a:pt x="3085174" y="452948"/>
                          <a:pt x="2829822" y="499911"/>
                        </a:cubicBezTo>
                        <a:cubicBezTo>
                          <a:pt x="2574470" y="546874"/>
                          <a:pt x="2412779" y="453905"/>
                          <a:pt x="2234358" y="499911"/>
                        </a:cubicBezTo>
                        <a:cubicBezTo>
                          <a:pt x="2055937" y="545917"/>
                          <a:pt x="1898002" y="451505"/>
                          <a:pt x="1786394" y="499911"/>
                        </a:cubicBezTo>
                        <a:cubicBezTo>
                          <a:pt x="1674786" y="548317"/>
                          <a:pt x="1314967" y="459645"/>
                          <a:pt x="1190929" y="499911"/>
                        </a:cubicBezTo>
                        <a:cubicBezTo>
                          <a:pt x="1066892" y="540177"/>
                          <a:pt x="800509" y="440109"/>
                          <a:pt x="546298" y="499911"/>
                        </a:cubicBezTo>
                        <a:cubicBezTo>
                          <a:pt x="292087" y="559713"/>
                          <a:pt x="241201" y="494988"/>
                          <a:pt x="0" y="499911"/>
                        </a:cubicBezTo>
                        <a:cubicBezTo>
                          <a:pt x="-23160" y="365796"/>
                          <a:pt x="5064" y="1000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b="1" u="sng" dirty="0">
                <a:solidFill>
                  <a:srgbClr val="000000"/>
                </a:solidFill>
              </a:rPr>
              <a:t>Playing 11/12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2096D-D4A5-495B-B03C-086FB4F82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1881294"/>
            <a:ext cx="4916680" cy="1277377"/>
          </a:xfr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090104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497131 w 4916680"/>
                      <a:gd name="connsiteY1" fmla="*/ 0 h 1277377"/>
                      <a:gd name="connsiteX2" fmla="*/ 1043429 w 4916680"/>
                      <a:gd name="connsiteY2" fmla="*/ 0 h 1277377"/>
                      <a:gd name="connsiteX3" fmla="*/ 1638893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79453 w 4916680"/>
                      <a:gd name="connsiteY6" fmla="*/ 0 h 1277377"/>
                      <a:gd name="connsiteX7" fmla="*/ 3627417 w 4916680"/>
                      <a:gd name="connsiteY7" fmla="*/ 0 h 1277377"/>
                      <a:gd name="connsiteX8" fmla="*/ 4026215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26037 h 1277377"/>
                      <a:gd name="connsiteX12" fmla="*/ 4916680 w 4916680"/>
                      <a:gd name="connsiteY12" fmla="*/ 1277377 h 1277377"/>
                      <a:gd name="connsiteX13" fmla="*/ 4468716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780656 w 4916680"/>
                      <a:gd name="connsiteY16" fmla="*/ 1277377 h 1277377"/>
                      <a:gd name="connsiteX17" fmla="*/ 2381858 w 4916680"/>
                      <a:gd name="connsiteY17" fmla="*/ 1277377 h 1277377"/>
                      <a:gd name="connsiteX18" fmla="*/ 1884727 w 4916680"/>
                      <a:gd name="connsiteY18" fmla="*/ 1277377 h 1277377"/>
                      <a:gd name="connsiteX19" fmla="*/ 1289263 w 4916680"/>
                      <a:gd name="connsiteY19" fmla="*/ 1277377 h 1277377"/>
                      <a:gd name="connsiteX20" fmla="*/ 693798 w 4916680"/>
                      <a:gd name="connsiteY20" fmla="*/ 1277377 h 1277377"/>
                      <a:gd name="connsiteX21" fmla="*/ 0 w 4916680"/>
                      <a:gd name="connsiteY21" fmla="*/ 1277377 h 1277377"/>
                      <a:gd name="connsiteX22" fmla="*/ 0 w 4916680"/>
                      <a:gd name="connsiteY22" fmla="*/ 864358 h 1277377"/>
                      <a:gd name="connsiteX23" fmla="*/ 0 w 4916680"/>
                      <a:gd name="connsiteY23" fmla="*/ 425792 h 1277377"/>
                      <a:gd name="connsiteX24" fmla="*/ 0 w 4916680"/>
                      <a:gd name="connsiteY24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180624" y="-12319"/>
                          <a:pt x="374036" y="37398"/>
                          <a:pt x="497131" y="0"/>
                        </a:cubicBezTo>
                        <a:cubicBezTo>
                          <a:pt x="620226" y="-37398"/>
                          <a:pt x="804566" y="26917"/>
                          <a:pt x="1043429" y="0"/>
                        </a:cubicBezTo>
                        <a:cubicBezTo>
                          <a:pt x="1282292" y="-26917"/>
                          <a:pt x="1430915" y="50001"/>
                          <a:pt x="1638893" y="0"/>
                        </a:cubicBezTo>
                        <a:cubicBezTo>
                          <a:pt x="1846871" y="-50001"/>
                          <a:pt x="2003652" y="52029"/>
                          <a:pt x="2185191" y="0"/>
                        </a:cubicBezTo>
                        <a:cubicBezTo>
                          <a:pt x="2366730" y="-52029"/>
                          <a:pt x="2609568" y="13259"/>
                          <a:pt x="2731489" y="0"/>
                        </a:cubicBezTo>
                        <a:cubicBezTo>
                          <a:pt x="2853410" y="-13259"/>
                          <a:pt x="2996340" y="24510"/>
                          <a:pt x="3179453" y="0"/>
                        </a:cubicBezTo>
                        <a:cubicBezTo>
                          <a:pt x="3362566" y="-24510"/>
                          <a:pt x="3532661" y="22632"/>
                          <a:pt x="3627417" y="0"/>
                        </a:cubicBezTo>
                        <a:cubicBezTo>
                          <a:pt x="3722173" y="-22632"/>
                          <a:pt x="3930730" y="18116"/>
                          <a:pt x="4026215" y="0"/>
                        </a:cubicBezTo>
                        <a:cubicBezTo>
                          <a:pt x="4121700" y="-18116"/>
                          <a:pt x="4708105" y="17061"/>
                          <a:pt x="4916680" y="0"/>
                        </a:cubicBezTo>
                        <a:cubicBezTo>
                          <a:pt x="4941227" y="182155"/>
                          <a:pt x="4878800" y="300898"/>
                          <a:pt x="4916680" y="400245"/>
                        </a:cubicBezTo>
                        <a:cubicBezTo>
                          <a:pt x="4954560" y="499593"/>
                          <a:pt x="4913475" y="617711"/>
                          <a:pt x="4916680" y="826037"/>
                        </a:cubicBezTo>
                        <a:cubicBezTo>
                          <a:pt x="4919885" y="1034363"/>
                          <a:pt x="4882449" y="1179609"/>
                          <a:pt x="4916680" y="1277377"/>
                        </a:cubicBezTo>
                        <a:cubicBezTo>
                          <a:pt x="4779904" y="1302389"/>
                          <a:pt x="4671867" y="1243478"/>
                          <a:pt x="4468716" y="1277377"/>
                        </a:cubicBezTo>
                        <a:cubicBezTo>
                          <a:pt x="4265565" y="1311276"/>
                          <a:pt x="4035486" y="1224136"/>
                          <a:pt x="3873251" y="1277377"/>
                        </a:cubicBezTo>
                        <a:cubicBezTo>
                          <a:pt x="3711016" y="1330618"/>
                          <a:pt x="3519389" y="1246322"/>
                          <a:pt x="3277787" y="1277377"/>
                        </a:cubicBezTo>
                        <a:cubicBezTo>
                          <a:pt x="3036185" y="1308432"/>
                          <a:pt x="2980667" y="1237458"/>
                          <a:pt x="2780656" y="1277377"/>
                        </a:cubicBezTo>
                        <a:cubicBezTo>
                          <a:pt x="2580645" y="1317296"/>
                          <a:pt x="2505958" y="1238457"/>
                          <a:pt x="2381858" y="1277377"/>
                        </a:cubicBezTo>
                        <a:cubicBezTo>
                          <a:pt x="2257758" y="1316297"/>
                          <a:pt x="2070972" y="1221601"/>
                          <a:pt x="1884727" y="1277377"/>
                        </a:cubicBezTo>
                        <a:cubicBezTo>
                          <a:pt x="1698482" y="1333153"/>
                          <a:pt x="1486041" y="1237462"/>
                          <a:pt x="1289263" y="1277377"/>
                        </a:cubicBezTo>
                        <a:cubicBezTo>
                          <a:pt x="1092485" y="1317292"/>
                          <a:pt x="990363" y="1255209"/>
                          <a:pt x="693798" y="1277377"/>
                        </a:cubicBezTo>
                        <a:cubicBezTo>
                          <a:pt x="397233" y="1299545"/>
                          <a:pt x="295813" y="1254829"/>
                          <a:pt x="0" y="1277377"/>
                        </a:cubicBezTo>
                        <a:cubicBezTo>
                          <a:pt x="-26326" y="1111104"/>
                          <a:pt x="47068" y="1059469"/>
                          <a:pt x="0" y="864358"/>
                        </a:cubicBezTo>
                        <a:cubicBezTo>
                          <a:pt x="-47068" y="669247"/>
                          <a:pt x="33456" y="567929"/>
                          <a:pt x="0" y="425792"/>
                        </a:cubicBezTo>
                        <a:cubicBezTo>
                          <a:pt x="-33456" y="283655"/>
                          <a:pt x="4089" y="18791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235075" y="-24013"/>
                          <a:pt x="336030" y="8622"/>
                          <a:pt x="497131" y="0"/>
                        </a:cubicBezTo>
                        <a:cubicBezTo>
                          <a:pt x="658232" y="-8622"/>
                          <a:pt x="890046" y="57788"/>
                          <a:pt x="1092596" y="0"/>
                        </a:cubicBezTo>
                        <a:cubicBezTo>
                          <a:pt x="1295147" y="-57788"/>
                          <a:pt x="1448076" y="58004"/>
                          <a:pt x="1589727" y="0"/>
                        </a:cubicBezTo>
                        <a:cubicBezTo>
                          <a:pt x="1731378" y="-58004"/>
                          <a:pt x="1829750" y="34244"/>
                          <a:pt x="1988524" y="0"/>
                        </a:cubicBezTo>
                        <a:cubicBezTo>
                          <a:pt x="2147298" y="-34244"/>
                          <a:pt x="2496714" y="37299"/>
                          <a:pt x="2633155" y="0"/>
                        </a:cubicBezTo>
                        <a:cubicBezTo>
                          <a:pt x="2769596" y="-37299"/>
                          <a:pt x="2920491" y="10221"/>
                          <a:pt x="3081119" y="0"/>
                        </a:cubicBezTo>
                        <a:cubicBezTo>
                          <a:pt x="3241747" y="-10221"/>
                          <a:pt x="3343247" y="21654"/>
                          <a:pt x="3479917" y="0"/>
                        </a:cubicBezTo>
                        <a:cubicBezTo>
                          <a:pt x="3616587" y="-21654"/>
                          <a:pt x="3804550" y="33462"/>
                          <a:pt x="3927881" y="0"/>
                        </a:cubicBezTo>
                        <a:cubicBezTo>
                          <a:pt x="4051212" y="-33462"/>
                          <a:pt x="4288844" y="21955"/>
                          <a:pt x="4425012" y="0"/>
                        </a:cubicBezTo>
                        <a:cubicBezTo>
                          <a:pt x="4561180" y="-21955"/>
                          <a:pt x="4676411" y="37291"/>
                          <a:pt x="4916680" y="0"/>
                        </a:cubicBezTo>
                        <a:cubicBezTo>
                          <a:pt x="4935634" y="139405"/>
                          <a:pt x="4895042" y="215402"/>
                          <a:pt x="4916680" y="413019"/>
                        </a:cubicBezTo>
                        <a:cubicBezTo>
                          <a:pt x="4938318" y="610636"/>
                          <a:pt x="4874098" y="626387"/>
                          <a:pt x="4916680" y="813263"/>
                        </a:cubicBezTo>
                        <a:cubicBezTo>
                          <a:pt x="4959262" y="1000139"/>
                          <a:pt x="4887050" y="1076086"/>
                          <a:pt x="4916680" y="1277377"/>
                        </a:cubicBezTo>
                        <a:cubicBezTo>
                          <a:pt x="4719618" y="1306282"/>
                          <a:pt x="4450446" y="1219086"/>
                          <a:pt x="4272049" y="1277377"/>
                        </a:cubicBezTo>
                        <a:cubicBezTo>
                          <a:pt x="4093652" y="1335668"/>
                          <a:pt x="3945902" y="1214005"/>
                          <a:pt x="3627417" y="1277377"/>
                        </a:cubicBezTo>
                        <a:cubicBezTo>
                          <a:pt x="3308932" y="1340749"/>
                          <a:pt x="3303405" y="1269156"/>
                          <a:pt x="2982786" y="1277377"/>
                        </a:cubicBezTo>
                        <a:cubicBezTo>
                          <a:pt x="2662167" y="1285598"/>
                          <a:pt x="2700513" y="1247905"/>
                          <a:pt x="2583988" y="1277377"/>
                        </a:cubicBezTo>
                        <a:cubicBezTo>
                          <a:pt x="2467463" y="1306849"/>
                          <a:pt x="2282596" y="1232954"/>
                          <a:pt x="2086858" y="1277377"/>
                        </a:cubicBezTo>
                        <a:cubicBezTo>
                          <a:pt x="1891120" y="1321800"/>
                          <a:pt x="1738144" y="1239586"/>
                          <a:pt x="1442226" y="1277377"/>
                        </a:cubicBezTo>
                        <a:cubicBezTo>
                          <a:pt x="1146308" y="1315168"/>
                          <a:pt x="1177022" y="1217943"/>
                          <a:pt x="945095" y="1277377"/>
                        </a:cubicBezTo>
                        <a:cubicBezTo>
                          <a:pt x="713168" y="1336811"/>
                          <a:pt x="425708" y="1216548"/>
                          <a:pt x="0" y="1277377"/>
                        </a:cubicBezTo>
                        <a:cubicBezTo>
                          <a:pt x="-32318" y="1095362"/>
                          <a:pt x="14996" y="987779"/>
                          <a:pt x="0" y="838811"/>
                        </a:cubicBezTo>
                        <a:cubicBezTo>
                          <a:pt x="-14996" y="689843"/>
                          <a:pt x="19343" y="587927"/>
                          <a:pt x="0" y="438566"/>
                        </a:cubicBezTo>
                        <a:cubicBezTo>
                          <a:pt x="-19343" y="289205"/>
                          <a:pt x="49375" y="959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Suncatcher Measures 23-end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304ED9D-4AF3-434F-B9F1-E3171B6D6CDA}"/>
              </a:ext>
            </a:extLst>
          </p:cNvPr>
          <p:cNvSpPr txBox="1">
            <a:spLocks/>
          </p:cNvSpPr>
          <p:nvPr/>
        </p:nvSpPr>
        <p:spPr>
          <a:xfrm>
            <a:off x="6245270" y="3828782"/>
            <a:ext cx="4916680" cy="4999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6372275">
                  <a:custGeom>
                    <a:avLst/>
                    <a:gdLst>
                      <a:gd name="connsiteX0" fmla="*/ 0 w 4916680"/>
                      <a:gd name="connsiteY0" fmla="*/ 0 h 499911"/>
                      <a:gd name="connsiteX1" fmla="*/ 644631 w 4916680"/>
                      <a:gd name="connsiteY1" fmla="*/ 0 h 499911"/>
                      <a:gd name="connsiteX2" fmla="*/ 1190929 w 4916680"/>
                      <a:gd name="connsiteY2" fmla="*/ 0 h 499911"/>
                      <a:gd name="connsiteX3" fmla="*/ 1786394 w 4916680"/>
                      <a:gd name="connsiteY3" fmla="*/ 0 h 499911"/>
                      <a:gd name="connsiteX4" fmla="*/ 2381858 w 4916680"/>
                      <a:gd name="connsiteY4" fmla="*/ 0 h 499911"/>
                      <a:gd name="connsiteX5" fmla="*/ 2878989 w 4916680"/>
                      <a:gd name="connsiteY5" fmla="*/ 0 h 499911"/>
                      <a:gd name="connsiteX6" fmla="*/ 3376120 w 4916680"/>
                      <a:gd name="connsiteY6" fmla="*/ 0 h 499911"/>
                      <a:gd name="connsiteX7" fmla="*/ 3922418 w 4916680"/>
                      <a:gd name="connsiteY7" fmla="*/ 0 h 499911"/>
                      <a:gd name="connsiteX8" fmla="*/ 4370382 w 4916680"/>
                      <a:gd name="connsiteY8" fmla="*/ 0 h 499911"/>
                      <a:gd name="connsiteX9" fmla="*/ 4916680 w 4916680"/>
                      <a:gd name="connsiteY9" fmla="*/ 0 h 499911"/>
                      <a:gd name="connsiteX10" fmla="*/ 4916680 w 4916680"/>
                      <a:gd name="connsiteY10" fmla="*/ 499911 h 499911"/>
                      <a:gd name="connsiteX11" fmla="*/ 4419549 w 4916680"/>
                      <a:gd name="connsiteY11" fmla="*/ 499911 h 499911"/>
                      <a:gd name="connsiteX12" fmla="*/ 3922418 w 4916680"/>
                      <a:gd name="connsiteY12" fmla="*/ 499911 h 499911"/>
                      <a:gd name="connsiteX13" fmla="*/ 3277787 w 4916680"/>
                      <a:gd name="connsiteY13" fmla="*/ 499911 h 499911"/>
                      <a:gd name="connsiteX14" fmla="*/ 2682322 w 4916680"/>
                      <a:gd name="connsiteY14" fmla="*/ 499911 h 499911"/>
                      <a:gd name="connsiteX15" fmla="*/ 2136024 w 4916680"/>
                      <a:gd name="connsiteY15" fmla="*/ 499911 h 499911"/>
                      <a:gd name="connsiteX16" fmla="*/ 1491393 w 4916680"/>
                      <a:gd name="connsiteY16" fmla="*/ 499911 h 499911"/>
                      <a:gd name="connsiteX17" fmla="*/ 895928 w 4916680"/>
                      <a:gd name="connsiteY17" fmla="*/ 499911 h 499911"/>
                      <a:gd name="connsiteX18" fmla="*/ 0 w 4916680"/>
                      <a:gd name="connsiteY18" fmla="*/ 499911 h 499911"/>
                      <a:gd name="connsiteX19" fmla="*/ 0 w 4916680"/>
                      <a:gd name="connsiteY19" fmla="*/ 0 h 49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916680" h="499911" fill="none" extrusionOk="0">
                        <a:moveTo>
                          <a:pt x="0" y="0"/>
                        </a:moveTo>
                        <a:cubicBezTo>
                          <a:pt x="145295" y="-42418"/>
                          <a:pt x="401212" y="43762"/>
                          <a:pt x="644631" y="0"/>
                        </a:cubicBezTo>
                        <a:cubicBezTo>
                          <a:pt x="888050" y="-43762"/>
                          <a:pt x="1021434" y="7302"/>
                          <a:pt x="1190929" y="0"/>
                        </a:cubicBezTo>
                        <a:cubicBezTo>
                          <a:pt x="1360424" y="-7302"/>
                          <a:pt x="1539333" y="44849"/>
                          <a:pt x="1786394" y="0"/>
                        </a:cubicBezTo>
                        <a:cubicBezTo>
                          <a:pt x="2033455" y="-44849"/>
                          <a:pt x="2231227" y="63966"/>
                          <a:pt x="2381858" y="0"/>
                        </a:cubicBezTo>
                        <a:cubicBezTo>
                          <a:pt x="2532489" y="-63966"/>
                          <a:pt x="2772640" y="6462"/>
                          <a:pt x="2878989" y="0"/>
                        </a:cubicBezTo>
                        <a:cubicBezTo>
                          <a:pt x="2985338" y="-6462"/>
                          <a:pt x="3146038" y="33116"/>
                          <a:pt x="3376120" y="0"/>
                        </a:cubicBezTo>
                        <a:cubicBezTo>
                          <a:pt x="3606202" y="-33116"/>
                          <a:pt x="3678359" y="50457"/>
                          <a:pt x="3922418" y="0"/>
                        </a:cubicBezTo>
                        <a:cubicBezTo>
                          <a:pt x="4166477" y="-50457"/>
                          <a:pt x="4267694" y="3874"/>
                          <a:pt x="4370382" y="0"/>
                        </a:cubicBezTo>
                        <a:cubicBezTo>
                          <a:pt x="4473070" y="-3874"/>
                          <a:pt x="4785090" y="13691"/>
                          <a:pt x="4916680" y="0"/>
                        </a:cubicBezTo>
                        <a:cubicBezTo>
                          <a:pt x="4920391" y="192984"/>
                          <a:pt x="4893388" y="335720"/>
                          <a:pt x="4916680" y="499911"/>
                        </a:cubicBezTo>
                        <a:cubicBezTo>
                          <a:pt x="4677781" y="553877"/>
                          <a:pt x="4567095" y="497765"/>
                          <a:pt x="4419549" y="499911"/>
                        </a:cubicBezTo>
                        <a:cubicBezTo>
                          <a:pt x="4272003" y="502057"/>
                          <a:pt x="4040001" y="496625"/>
                          <a:pt x="3922418" y="499911"/>
                        </a:cubicBezTo>
                        <a:cubicBezTo>
                          <a:pt x="3804835" y="503197"/>
                          <a:pt x="3506579" y="470993"/>
                          <a:pt x="3277787" y="499911"/>
                        </a:cubicBezTo>
                        <a:cubicBezTo>
                          <a:pt x="3048995" y="528829"/>
                          <a:pt x="2912496" y="429245"/>
                          <a:pt x="2682322" y="499911"/>
                        </a:cubicBezTo>
                        <a:cubicBezTo>
                          <a:pt x="2452149" y="570577"/>
                          <a:pt x="2376831" y="457669"/>
                          <a:pt x="2136024" y="499911"/>
                        </a:cubicBezTo>
                        <a:cubicBezTo>
                          <a:pt x="1895217" y="542153"/>
                          <a:pt x="1717706" y="473850"/>
                          <a:pt x="1491393" y="499911"/>
                        </a:cubicBezTo>
                        <a:cubicBezTo>
                          <a:pt x="1265080" y="525972"/>
                          <a:pt x="1088191" y="485328"/>
                          <a:pt x="895928" y="499911"/>
                        </a:cubicBezTo>
                        <a:cubicBezTo>
                          <a:pt x="703666" y="514494"/>
                          <a:pt x="311147" y="492253"/>
                          <a:pt x="0" y="499911"/>
                        </a:cubicBezTo>
                        <a:cubicBezTo>
                          <a:pt x="-13560" y="306797"/>
                          <a:pt x="38884" y="197677"/>
                          <a:pt x="0" y="0"/>
                        </a:cubicBezTo>
                        <a:close/>
                      </a:path>
                      <a:path w="4916680" h="499911" stroke="0" extrusionOk="0">
                        <a:moveTo>
                          <a:pt x="0" y="0"/>
                        </a:moveTo>
                        <a:cubicBezTo>
                          <a:pt x="121211" y="-32700"/>
                          <a:pt x="318121" y="16390"/>
                          <a:pt x="398797" y="0"/>
                        </a:cubicBezTo>
                        <a:cubicBezTo>
                          <a:pt x="479473" y="-16390"/>
                          <a:pt x="742020" y="20034"/>
                          <a:pt x="846762" y="0"/>
                        </a:cubicBezTo>
                        <a:cubicBezTo>
                          <a:pt x="951504" y="-20034"/>
                          <a:pt x="1211386" y="70007"/>
                          <a:pt x="1491393" y="0"/>
                        </a:cubicBezTo>
                        <a:cubicBezTo>
                          <a:pt x="1771400" y="-70007"/>
                          <a:pt x="1760198" y="41142"/>
                          <a:pt x="1890190" y="0"/>
                        </a:cubicBezTo>
                        <a:cubicBezTo>
                          <a:pt x="2020182" y="-41142"/>
                          <a:pt x="2196665" y="43064"/>
                          <a:pt x="2436488" y="0"/>
                        </a:cubicBezTo>
                        <a:cubicBezTo>
                          <a:pt x="2676311" y="-43064"/>
                          <a:pt x="2686851" y="30776"/>
                          <a:pt x="2835285" y="0"/>
                        </a:cubicBezTo>
                        <a:cubicBezTo>
                          <a:pt x="2983719" y="-30776"/>
                          <a:pt x="3179288" y="35202"/>
                          <a:pt x="3381583" y="0"/>
                        </a:cubicBezTo>
                        <a:cubicBezTo>
                          <a:pt x="3583878" y="-35202"/>
                          <a:pt x="3607862" y="45391"/>
                          <a:pt x="3829547" y="0"/>
                        </a:cubicBezTo>
                        <a:cubicBezTo>
                          <a:pt x="4051232" y="-45391"/>
                          <a:pt x="4231221" y="2773"/>
                          <a:pt x="4375845" y="0"/>
                        </a:cubicBezTo>
                        <a:cubicBezTo>
                          <a:pt x="4520469" y="-2773"/>
                          <a:pt x="4763379" y="18883"/>
                          <a:pt x="4916680" y="0"/>
                        </a:cubicBezTo>
                        <a:cubicBezTo>
                          <a:pt x="4947587" y="170400"/>
                          <a:pt x="4868824" y="319588"/>
                          <a:pt x="4916680" y="499911"/>
                        </a:cubicBezTo>
                        <a:cubicBezTo>
                          <a:pt x="4796859" y="529857"/>
                          <a:pt x="4465647" y="482774"/>
                          <a:pt x="4321215" y="499911"/>
                        </a:cubicBezTo>
                        <a:cubicBezTo>
                          <a:pt x="4176784" y="517048"/>
                          <a:pt x="3972369" y="447844"/>
                          <a:pt x="3873251" y="499911"/>
                        </a:cubicBezTo>
                        <a:cubicBezTo>
                          <a:pt x="3774133" y="551978"/>
                          <a:pt x="3556433" y="486299"/>
                          <a:pt x="3474454" y="499911"/>
                        </a:cubicBezTo>
                        <a:cubicBezTo>
                          <a:pt x="3392475" y="513523"/>
                          <a:pt x="3123268" y="469572"/>
                          <a:pt x="2829822" y="499911"/>
                        </a:cubicBezTo>
                        <a:cubicBezTo>
                          <a:pt x="2536376" y="530250"/>
                          <a:pt x="2601763" y="475467"/>
                          <a:pt x="2431025" y="499911"/>
                        </a:cubicBezTo>
                        <a:cubicBezTo>
                          <a:pt x="2260287" y="524355"/>
                          <a:pt x="2154919" y="486029"/>
                          <a:pt x="2032228" y="499911"/>
                        </a:cubicBezTo>
                        <a:cubicBezTo>
                          <a:pt x="1909537" y="513793"/>
                          <a:pt x="1795887" y="448275"/>
                          <a:pt x="1584264" y="499911"/>
                        </a:cubicBezTo>
                        <a:cubicBezTo>
                          <a:pt x="1372641" y="551547"/>
                          <a:pt x="1268010" y="499424"/>
                          <a:pt x="1185466" y="499911"/>
                        </a:cubicBezTo>
                        <a:cubicBezTo>
                          <a:pt x="1102922" y="500398"/>
                          <a:pt x="881641" y="495395"/>
                          <a:pt x="786669" y="499911"/>
                        </a:cubicBezTo>
                        <a:cubicBezTo>
                          <a:pt x="691697" y="504427"/>
                          <a:pt x="342086" y="455853"/>
                          <a:pt x="0" y="499911"/>
                        </a:cubicBezTo>
                        <a:cubicBezTo>
                          <a:pt x="-22301" y="252542"/>
                          <a:pt x="51196" y="2207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800" b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Playing Test </a:t>
            </a:r>
            <a:r>
              <a:rPr lang="en-US" b="1" u="sng" dirty="0">
                <a:solidFill>
                  <a:srgbClr val="000000"/>
                </a:solidFill>
                <a:latin typeface="Bembo"/>
              </a:rPr>
              <a:t>11/</a:t>
            </a:r>
            <a:endParaRPr kumimoji="0" lang="en-US" sz="1800" b="1" i="0" u="sng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5B6FBDD-444E-409F-86EC-A71AA6DD1A92}"/>
              </a:ext>
            </a:extLst>
          </p:cNvPr>
          <p:cNvSpPr txBox="1">
            <a:spLocks/>
          </p:cNvSpPr>
          <p:nvPr/>
        </p:nvSpPr>
        <p:spPr>
          <a:xfrm>
            <a:off x="6233175" y="4380170"/>
            <a:ext cx="4916680" cy="127737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61268388">
                  <a:custGeom>
                    <a:avLst/>
                    <a:gdLst>
                      <a:gd name="connsiteX0" fmla="*/ 0 w 4916680"/>
                      <a:gd name="connsiteY0" fmla="*/ 0 h 1277377"/>
                      <a:gd name="connsiteX1" fmla="*/ 546298 w 4916680"/>
                      <a:gd name="connsiteY1" fmla="*/ 0 h 1277377"/>
                      <a:gd name="connsiteX2" fmla="*/ 1141762 w 4916680"/>
                      <a:gd name="connsiteY2" fmla="*/ 0 h 1277377"/>
                      <a:gd name="connsiteX3" fmla="*/ 1688060 w 4916680"/>
                      <a:gd name="connsiteY3" fmla="*/ 0 h 1277377"/>
                      <a:gd name="connsiteX4" fmla="*/ 2185191 w 4916680"/>
                      <a:gd name="connsiteY4" fmla="*/ 0 h 1277377"/>
                      <a:gd name="connsiteX5" fmla="*/ 2731489 w 4916680"/>
                      <a:gd name="connsiteY5" fmla="*/ 0 h 1277377"/>
                      <a:gd name="connsiteX6" fmla="*/ 3130286 w 4916680"/>
                      <a:gd name="connsiteY6" fmla="*/ 0 h 1277377"/>
                      <a:gd name="connsiteX7" fmla="*/ 3578250 w 4916680"/>
                      <a:gd name="connsiteY7" fmla="*/ 0 h 1277377"/>
                      <a:gd name="connsiteX8" fmla="*/ 4124548 w 4916680"/>
                      <a:gd name="connsiteY8" fmla="*/ 0 h 1277377"/>
                      <a:gd name="connsiteX9" fmla="*/ 4916680 w 4916680"/>
                      <a:gd name="connsiteY9" fmla="*/ 0 h 1277377"/>
                      <a:gd name="connsiteX10" fmla="*/ 4916680 w 4916680"/>
                      <a:gd name="connsiteY10" fmla="*/ 400245 h 1277377"/>
                      <a:gd name="connsiteX11" fmla="*/ 4916680 w 4916680"/>
                      <a:gd name="connsiteY11" fmla="*/ 851585 h 1277377"/>
                      <a:gd name="connsiteX12" fmla="*/ 4916680 w 4916680"/>
                      <a:gd name="connsiteY12" fmla="*/ 1277377 h 1277377"/>
                      <a:gd name="connsiteX13" fmla="*/ 4272049 w 4916680"/>
                      <a:gd name="connsiteY13" fmla="*/ 1277377 h 1277377"/>
                      <a:gd name="connsiteX14" fmla="*/ 3873251 w 4916680"/>
                      <a:gd name="connsiteY14" fmla="*/ 1277377 h 1277377"/>
                      <a:gd name="connsiteX15" fmla="*/ 3277787 w 4916680"/>
                      <a:gd name="connsiteY15" fmla="*/ 1277377 h 1277377"/>
                      <a:gd name="connsiteX16" fmla="*/ 2682322 w 4916680"/>
                      <a:gd name="connsiteY16" fmla="*/ 1277377 h 1277377"/>
                      <a:gd name="connsiteX17" fmla="*/ 2234358 w 4916680"/>
                      <a:gd name="connsiteY17" fmla="*/ 1277377 h 1277377"/>
                      <a:gd name="connsiteX18" fmla="*/ 1835561 w 4916680"/>
                      <a:gd name="connsiteY18" fmla="*/ 1277377 h 1277377"/>
                      <a:gd name="connsiteX19" fmla="*/ 1338430 w 4916680"/>
                      <a:gd name="connsiteY19" fmla="*/ 1277377 h 1277377"/>
                      <a:gd name="connsiteX20" fmla="*/ 939632 w 4916680"/>
                      <a:gd name="connsiteY20" fmla="*/ 1277377 h 1277377"/>
                      <a:gd name="connsiteX21" fmla="*/ 491668 w 4916680"/>
                      <a:gd name="connsiteY21" fmla="*/ 1277377 h 1277377"/>
                      <a:gd name="connsiteX22" fmla="*/ 0 w 4916680"/>
                      <a:gd name="connsiteY22" fmla="*/ 1277377 h 1277377"/>
                      <a:gd name="connsiteX23" fmla="*/ 0 w 4916680"/>
                      <a:gd name="connsiteY23" fmla="*/ 864358 h 1277377"/>
                      <a:gd name="connsiteX24" fmla="*/ 0 w 4916680"/>
                      <a:gd name="connsiteY24" fmla="*/ 464114 h 1277377"/>
                      <a:gd name="connsiteX25" fmla="*/ 0 w 4916680"/>
                      <a:gd name="connsiteY25" fmla="*/ 0 h 127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916680" h="1277377" fill="none" extrusionOk="0">
                        <a:moveTo>
                          <a:pt x="0" y="0"/>
                        </a:moveTo>
                        <a:cubicBezTo>
                          <a:pt x="244511" y="-50395"/>
                          <a:pt x="328291" y="3165"/>
                          <a:pt x="546298" y="0"/>
                        </a:cubicBezTo>
                        <a:cubicBezTo>
                          <a:pt x="764305" y="-3165"/>
                          <a:pt x="918477" y="30219"/>
                          <a:pt x="1141762" y="0"/>
                        </a:cubicBezTo>
                        <a:cubicBezTo>
                          <a:pt x="1365047" y="-30219"/>
                          <a:pt x="1439864" y="24252"/>
                          <a:pt x="1688060" y="0"/>
                        </a:cubicBezTo>
                        <a:cubicBezTo>
                          <a:pt x="1936256" y="-24252"/>
                          <a:pt x="1943302" y="57100"/>
                          <a:pt x="2185191" y="0"/>
                        </a:cubicBezTo>
                        <a:cubicBezTo>
                          <a:pt x="2427080" y="-57100"/>
                          <a:pt x="2526990" y="40574"/>
                          <a:pt x="2731489" y="0"/>
                        </a:cubicBezTo>
                        <a:cubicBezTo>
                          <a:pt x="2935988" y="-40574"/>
                          <a:pt x="2933411" y="29864"/>
                          <a:pt x="3130286" y="0"/>
                        </a:cubicBezTo>
                        <a:cubicBezTo>
                          <a:pt x="3327161" y="-29864"/>
                          <a:pt x="3462285" y="26789"/>
                          <a:pt x="3578250" y="0"/>
                        </a:cubicBezTo>
                        <a:cubicBezTo>
                          <a:pt x="3694215" y="-26789"/>
                          <a:pt x="3992554" y="54734"/>
                          <a:pt x="4124548" y="0"/>
                        </a:cubicBezTo>
                        <a:cubicBezTo>
                          <a:pt x="4256542" y="-54734"/>
                          <a:pt x="4564829" y="73720"/>
                          <a:pt x="4916680" y="0"/>
                        </a:cubicBezTo>
                        <a:cubicBezTo>
                          <a:pt x="4953374" y="103340"/>
                          <a:pt x="4871078" y="209873"/>
                          <a:pt x="4916680" y="400245"/>
                        </a:cubicBezTo>
                        <a:cubicBezTo>
                          <a:pt x="4962282" y="590618"/>
                          <a:pt x="4897225" y="742302"/>
                          <a:pt x="4916680" y="851585"/>
                        </a:cubicBezTo>
                        <a:cubicBezTo>
                          <a:pt x="4936135" y="960868"/>
                          <a:pt x="4867895" y="1155182"/>
                          <a:pt x="4916680" y="1277377"/>
                        </a:cubicBezTo>
                        <a:cubicBezTo>
                          <a:pt x="4703438" y="1336654"/>
                          <a:pt x="4467299" y="1258676"/>
                          <a:pt x="4272049" y="1277377"/>
                        </a:cubicBezTo>
                        <a:cubicBezTo>
                          <a:pt x="4076799" y="1296078"/>
                          <a:pt x="4005373" y="1239197"/>
                          <a:pt x="3873251" y="1277377"/>
                        </a:cubicBezTo>
                        <a:cubicBezTo>
                          <a:pt x="3741129" y="1315557"/>
                          <a:pt x="3499259" y="1255645"/>
                          <a:pt x="3277787" y="1277377"/>
                        </a:cubicBezTo>
                        <a:cubicBezTo>
                          <a:pt x="3056315" y="1299109"/>
                          <a:pt x="2845283" y="1246180"/>
                          <a:pt x="2682322" y="1277377"/>
                        </a:cubicBezTo>
                        <a:cubicBezTo>
                          <a:pt x="2519362" y="1308574"/>
                          <a:pt x="2444780" y="1272172"/>
                          <a:pt x="2234358" y="1277377"/>
                        </a:cubicBezTo>
                        <a:cubicBezTo>
                          <a:pt x="2023936" y="1282582"/>
                          <a:pt x="1921825" y="1250616"/>
                          <a:pt x="1835561" y="1277377"/>
                        </a:cubicBezTo>
                        <a:cubicBezTo>
                          <a:pt x="1749297" y="1304138"/>
                          <a:pt x="1512225" y="1232448"/>
                          <a:pt x="1338430" y="1277377"/>
                        </a:cubicBezTo>
                        <a:cubicBezTo>
                          <a:pt x="1164635" y="1322306"/>
                          <a:pt x="1037644" y="1238294"/>
                          <a:pt x="939632" y="1277377"/>
                        </a:cubicBezTo>
                        <a:cubicBezTo>
                          <a:pt x="841620" y="1316460"/>
                          <a:pt x="704131" y="1231473"/>
                          <a:pt x="491668" y="1277377"/>
                        </a:cubicBezTo>
                        <a:cubicBezTo>
                          <a:pt x="279205" y="1323281"/>
                          <a:pt x="244360" y="1249687"/>
                          <a:pt x="0" y="1277377"/>
                        </a:cubicBezTo>
                        <a:cubicBezTo>
                          <a:pt x="-4783" y="1149254"/>
                          <a:pt x="31901" y="1064043"/>
                          <a:pt x="0" y="864358"/>
                        </a:cubicBezTo>
                        <a:cubicBezTo>
                          <a:pt x="-31901" y="664673"/>
                          <a:pt x="46969" y="560410"/>
                          <a:pt x="0" y="464114"/>
                        </a:cubicBezTo>
                        <a:cubicBezTo>
                          <a:pt x="-46969" y="367818"/>
                          <a:pt x="17732" y="99848"/>
                          <a:pt x="0" y="0"/>
                        </a:cubicBezTo>
                        <a:close/>
                      </a:path>
                      <a:path w="4916680" h="1277377" stroke="0" extrusionOk="0">
                        <a:moveTo>
                          <a:pt x="0" y="0"/>
                        </a:moveTo>
                        <a:cubicBezTo>
                          <a:pt x="118525" y="-20276"/>
                          <a:pt x="355743" y="51700"/>
                          <a:pt x="497131" y="0"/>
                        </a:cubicBezTo>
                        <a:cubicBezTo>
                          <a:pt x="638519" y="-51700"/>
                          <a:pt x="946107" y="45973"/>
                          <a:pt x="1141762" y="0"/>
                        </a:cubicBezTo>
                        <a:cubicBezTo>
                          <a:pt x="1337417" y="-45973"/>
                          <a:pt x="1542905" y="34431"/>
                          <a:pt x="1786394" y="0"/>
                        </a:cubicBezTo>
                        <a:cubicBezTo>
                          <a:pt x="2029883" y="-34431"/>
                          <a:pt x="2055581" y="44536"/>
                          <a:pt x="2234358" y="0"/>
                        </a:cubicBezTo>
                        <a:cubicBezTo>
                          <a:pt x="2413135" y="-44536"/>
                          <a:pt x="2702631" y="31934"/>
                          <a:pt x="2829822" y="0"/>
                        </a:cubicBezTo>
                        <a:cubicBezTo>
                          <a:pt x="2957013" y="-31934"/>
                          <a:pt x="3131549" y="17026"/>
                          <a:pt x="3425287" y="0"/>
                        </a:cubicBezTo>
                        <a:cubicBezTo>
                          <a:pt x="3719026" y="-17026"/>
                          <a:pt x="3712137" y="8191"/>
                          <a:pt x="3873251" y="0"/>
                        </a:cubicBezTo>
                        <a:cubicBezTo>
                          <a:pt x="4034365" y="-8191"/>
                          <a:pt x="4624507" y="39133"/>
                          <a:pt x="4916680" y="0"/>
                        </a:cubicBezTo>
                        <a:cubicBezTo>
                          <a:pt x="4930242" y="156883"/>
                          <a:pt x="4908818" y="326709"/>
                          <a:pt x="4916680" y="451340"/>
                        </a:cubicBezTo>
                        <a:cubicBezTo>
                          <a:pt x="4924542" y="575971"/>
                          <a:pt x="4872839" y="707475"/>
                          <a:pt x="4916680" y="864358"/>
                        </a:cubicBezTo>
                        <a:cubicBezTo>
                          <a:pt x="4960521" y="1021241"/>
                          <a:pt x="4880514" y="1071912"/>
                          <a:pt x="4916680" y="1277377"/>
                        </a:cubicBezTo>
                        <a:cubicBezTo>
                          <a:pt x="4786255" y="1287923"/>
                          <a:pt x="4574279" y="1227684"/>
                          <a:pt x="4272049" y="1277377"/>
                        </a:cubicBezTo>
                        <a:cubicBezTo>
                          <a:pt x="3969819" y="1327070"/>
                          <a:pt x="4008332" y="1257136"/>
                          <a:pt x="3873251" y="1277377"/>
                        </a:cubicBezTo>
                        <a:cubicBezTo>
                          <a:pt x="3738170" y="1297618"/>
                          <a:pt x="3513213" y="1220141"/>
                          <a:pt x="3277787" y="1277377"/>
                        </a:cubicBezTo>
                        <a:cubicBezTo>
                          <a:pt x="3042361" y="1334613"/>
                          <a:pt x="2955019" y="1229413"/>
                          <a:pt x="2731489" y="1277377"/>
                        </a:cubicBezTo>
                        <a:cubicBezTo>
                          <a:pt x="2507959" y="1325341"/>
                          <a:pt x="2393414" y="1252595"/>
                          <a:pt x="2234358" y="1277377"/>
                        </a:cubicBezTo>
                        <a:cubicBezTo>
                          <a:pt x="2075302" y="1302159"/>
                          <a:pt x="1827193" y="1226388"/>
                          <a:pt x="1638893" y="1277377"/>
                        </a:cubicBezTo>
                        <a:cubicBezTo>
                          <a:pt x="1450594" y="1328366"/>
                          <a:pt x="1408557" y="1274535"/>
                          <a:pt x="1190929" y="1277377"/>
                        </a:cubicBezTo>
                        <a:cubicBezTo>
                          <a:pt x="973301" y="1280219"/>
                          <a:pt x="977659" y="1276996"/>
                          <a:pt x="792132" y="1277377"/>
                        </a:cubicBezTo>
                        <a:cubicBezTo>
                          <a:pt x="606605" y="1277758"/>
                          <a:pt x="197639" y="1247956"/>
                          <a:pt x="0" y="1277377"/>
                        </a:cubicBezTo>
                        <a:cubicBezTo>
                          <a:pt x="-47008" y="1132769"/>
                          <a:pt x="29420" y="991833"/>
                          <a:pt x="0" y="851585"/>
                        </a:cubicBezTo>
                        <a:cubicBezTo>
                          <a:pt x="-29420" y="711337"/>
                          <a:pt x="36974" y="604038"/>
                          <a:pt x="0" y="464114"/>
                        </a:cubicBezTo>
                        <a:cubicBezTo>
                          <a:pt x="-36974" y="324190"/>
                          <a:pt x="8515" y="1706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Up on the Housetop</a:t>
            </a:r>
          </a:p>
        </p:txBody>
      </p:sp>
    </p:spTree>
    <p:extLst>
      <p:ext uri="{BB962C8B-B14F-4D97-AF65-F5344CB8AC3E}">
        <p14:creationId xmlns:p14="http://schemas.microsoft.com/office/powerpoint/2010/main" val="177192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23" y="1398850"/>
            <a:ext cx="9353225" cy="2030150"/>
          </a:xfrm>
        </p:spPr>
        <p:txBody>
          <a:bodyPr>
            <a:normAutofit/>
          </a:bodyPr>
          <a:lstStyle/>
          <a:p>
            <a:r>
              <a:rPr lang="en-US" dirty="0" err="1"/>
              <a:t>Mendive</a:t>
            </a:r>
            <a:r>
              <a:rPr lang="en-US" dirty="0"/>
              <a:t> MS Band</a:t>
            </a:r>
            <a:br>
              <a:rPr lang="en-US" dirty="0"/>
            </a:br>
            <a:r>
              <a:rPr lang="en-US" dirty="0"/>
              <a:t>Lesson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535" y="3712101"/>
            <a:ext cx="8840045" cy="7325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Q2 – Week 4</a:t>
            </a:r>
          </a:p>
          <a:p>
            <a:r>
              <a:rPr lang="en-US" dirty="0"/>
              <a:t>6 Weeks to Concert</a:t>
            </a:r>
          </a:p>
        </p:txBody>
      </p:sp>
    </p:spTree>
    <p:extLst>
      <p:ext uri="{BB962C8B-B14F-4D97-AF65-F5344CB8AC3E}">
        <p14:creationId xmlns:p14="http://schemas.microsoft.com/office/powerpoint/2010/main" val="40031532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ornVTI">
  <a:themeElements>
    <a:clrScheme name="AnalogousFromLightSeedRightStep">
      <a:dk1>
        <a:srgbClr val="000000"/>
      </a:dk1>
      <a:lt1>
        <a:srgbClr val="FFFFFF"/>
      </a:lt1>
      <a:dk2>
        <a:srgbClr val="412B24"/>
      </a:dk2>
      <a:lt2>
        <a:srgbClr val="E2E8E8"/>
      </a:lt2>
      <a:accent1>
        <a:srgbClr val="D58A87"/>
      </a:accent1>
      <a:accent2>
        <a:srgbClr val="CC976D"/>
      </a:accent2>
      <a:accent3>
        <a:srgbClr val="ADA56E"/>
      </a:accent3>
      <a:accent4>
        <a:srgbClr val="94AB5B"/>
      </a:accent4>
      <a:accent5>
        <a:srgbClr val="82AE6F"/>
      </a:accent5>
      <a:accent6>
        <a:srgbClr val="61B56A"/>
      </a:accent6>
      <a:hlink>
        <a:srgbClr val="568D8F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100427</TotalTime>
  <Words>3869</Words>
  <Application>Microsoft Office PowerPoint</Application>
  <PresentationFormat>Widescreen</PresentationFormat>
  <Paragraphs>721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Bembo</vt:lpstr>
      <vt:lpstr>Century Gothic</vt:lpstr>
      <vt:lpstr>Wingdings 3</vt:lpstr>
      <vt:lpstr>AdornVTI</vt:lpstr>
      <vt:lpstr>Ion Boardroom</vt:lpstr>
      <vt:lpstr>Mendive MS Band Lesson Plan</vt:lpstr>
      <vt:lpstr>Beginning Band Q2 W7 – November 29-Dec 3rd, 2021</vt:lpstr>
      <vt:lpstr>Intermediate Band Q2 W5 –November 8-12, 2021</vt:lpstr>
      <vt:lpstr>Advanced Band Q2 W5 –November 8-12, 2021</vt:lpstr>
      <vt:lpstr>Mendive MS Band Lesson Plan</vt:lpstr>
      <vt:lpstr>Beginning Band Q2 W5 – November 8-12, 2021</vt:lpstr>
      <vt:lpstr>Intermediate Band Q2 W5 –November 8-12, 2021</vt:lpstr>
      <vt:lpstr>Advanced Band Q2 W5 –November 8-12, 2021</vt:lpstr>
      <vt:lpstr>Mendive MS Band Lesson Plan</vt:lpstr>
      <vt:lpstr>Beginning Band Q1 W9 – November 1-5, 2021</vt:lpstr>
      <vt:lpstr>Intermediate Band Q1 W9 –November 1-5, 2021</vt:lpstr>
      <vt:lpstr>Advanced Band Q1 W9 –October 25-28, 2021</vt:lpstr>
      <vt:lpstr>Mendive MS Band Lesson Plan</vt:lpstr>
      <vt:lpstr>Beginning Band Q1 W9 – October 25-28, 2021</vt:lpstr>
      <vt:lpstr>Intermediate Band Q1 W9 –October 25-28, 2021</vt:lpstr>
      <vt:lpstr>Advanced Band Q1 W9 –October 25-28, 2021</vt:lpstr>
      <vt:lpstr>Mendive MS Band Lesson Plan</vt:lpstr>
      <vt:lpstr>Beginning Band Q1 W9 – October 18-22, 2021</vt:lpstr>
      <vt:lpstr>Intermediate Band Q1 W9 –October 18-22, 2021</vt:lpstr>
      <vt:lpstr>Advanced Band Q1 W9 –October 18-22, 2021</vt:lpstr>
      <vt:lpstr>Mendive MS Band Lesson Plan</vt:lpstr>
      <vt:lpstr>Beginning Band Q1 W9 – October 11-15, 2021</vt:lpstr>
      <vt:lpstr>Intermediate Band Q1 W9 –October 11-15, 2021</vt:lpstr>
      <vt:lpstr>Advanced Band Q1 W9 –October 11-15, 2021</vt:lpstr>
      <vt:lpstr>Mendive MS Band Lesson Plan</vt:lpstr>
      <vt:lpstr>Beginning Band Q1 W7 – September 27-October 1, 2021</vt:lpstr>
      <vt:lpstr>Intermediate Band Q1 W7 –September 27-October 1, 2021</vt:lpstr>
      <vt:lpstr>Advanced Band Q1 W7 –September 27-October 1, 2021</vt:lpstr>
      <vt:lpstr>Mendive MS Band Lesson Plan</vt:lpstr>
      <vt:lpstr>Beginning Band Q1 W7 – September 20-24, 2021</vt:lpstr>
      <vt:lpstr>Intermediate Band Q1 W7 –September 20-24, 2021</vt:lpstr>
      <vt:lpstr>Advanced Band Q1 W7 –September 20-24, 2021</vt:lpstr>
      <vt:lpstr>Mendive MS Band Lesson Plan</vt:lpstr>
      <vt:lpstr>Beginning Band Q1 W6 – September 13-17, 2021</vt:lpstr>
      <vt:lpstr>Intermediate Band Q1 W6 –September 13-17, 2021</vt:lpstr>
      <vt:lpstr>Advanced Band Q1 W6 –September 13-17, 2021</vt:lpstr>
      <vt:lpstr>Mendive MS Band Lesson Plan</vt:lpstr>
      <vt:lpstr>Beginning Band Q1 W5 – September 7-10, 2021</vt:lpstr>
      <vt:lpstr>Intermediate Band Q1 W5 –September 7-10, 2021</vt:lpstr>
      <vt:lpstr>Advanced Band Q1 W5 –September 7-10, 2021</vt:lpstr>
      <vt:lpstr>Mendive MS Band Lesson Plan</vt:lpstr>
      <vt:lpstr>Beginning Band Q1 W1 – August 30- September 3, 2021</vt:lpstr>
      <vt:lpstr>Intermediate Band Q1 W1 – August 30 - September 3, 2021</vt:lpstr>
      <vt:lpstr>Advanced Band Q1 W1 – August 30 – September 3, 2021</vt:lpstr>
      <vt:lpstr>Mendive MS Band Lesson Plan</vt:lpstr>
      <vt:lpstr>Beginning Band Q1 W1 – August 25-27, 2021</vt:lpstr>
      <vt:lpstr>Intermediate Band Q1 W1 – August 25-27, 2021</vt:lpstr>
      <vt:lpstr>Advanced Band Q1 W1 – August 25-27, 2021</vt:lpstr>
      <vt:lpstr>Mendive MS Band Lesson Plan</vt:lpstr>
      <vt:lpstr>Beginning Band Q1 W1 – August 16-20, 2021</vt:lpstr>
      <vt:lpstr>Intermediate Band Q1 W1 – August 9-13, 2021</vt:lpstr>
      <vt:lpstr>Advanced Band Q1 W1 – August 9-13, 2021</vt:lpstr>
      <vt:lpstr>Mendive MS Band Lesson Plan</vt:lpstr>
      <vt:lpstr>Beginning Band Q1 W1 – August 9-13, 2021</vt:lpstr>
      <vt:lpstr>Intermediate Band Q1 W1 – August 9-13, 2021</vt:lpstr>
      <vt:lpstr>Advanced Band Q1 W1 – August 9-13,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Overlay, Kyle A</cp:lastModifiedBy>
  <cp:revision>130</cp:revision>
  <dcterms:created xsi:type="dcterms:W3CDTF">2021-08-02T16:44:48Z</dcterms:created>
  <dcterms:modified xsi:type="dcterms:W3CDTF">2021-11-29T20:42:33Z</dcterms:modified>
</cp:coreProperties>
</file>